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96" r:id="rId7"/>
    <p:sldId id="297" r:id="rId8"/>
    <p:sldId id="261" r:id="rId9"/>
    <p:sldId id="263" r:id="rId10"/>
    <p:sldId id="264" r:id="rId11"/>
    <p:sldId id="266" r:id="rId12"/>
    <p:sldId id="267" r:id="rId13"/>
    <p:sldId id="265" r:id="rId14"/>
    <p:sldId id="268" r:id="rId15"/>
    <p:sldId id="269" r:id="rId16"/>
    <p:sldId id="293" r:id="rId17"/>
    <p:sldId id="298" r:id="rId18"/>
    <p:sldId id="294" r:id="rId19"/>
    <p:sldId id="270" r:id="rId20"/>
    <p:sldId id="295" r:id="rId21"/>
    <p:sldId id="272" r:id="rId22"/>
    <p:sldId id="273" r:id="rId23"/>
    <p:sldId id="274" r:id="rId24"/>
    <p:sldId id="275" r:id="rId25"/>
    <p:sldId id="276" r:id="rId26"/>
    <p:sldId id="277" r:id="rId27"/>
    <p:sldId id="278" r:id="rId28"/>
    <p:sldId id="279" r:id="rId29"/>
    <p:sldId id="280" r:id="rId30"/>
    <p:sldId id="283" r:id="rId31"/>
    <p:sldId id="284" r:id="rId32"/>
    <p:sldId id="285" r:id="rId33"/>
    <p:sldId id="288" r:id="rId34"/>
    <p:sldId id="289" r:id="rId35"/>
    <p:sldId id="291" r:id="rId36"/>
    <p:sldId id="292" r:id="rId37"/>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116" d="100"/>
          <a:sy n="116" d="100"/>
        </p:scale>
        <p:origin x="108" y="25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mailto:email@hallrender.com"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mailto:email@hallrender.com"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hyperlink" Target="mailto:email@hallrender.com"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10" name="그림 개체 틀 15">
            <a:extLst>
              <a:ext uri="{FF2B5EF4-FFF2-40B4-BE49-F238E27FC236}">
                <a16:creationId xmlns:a16="http://schemas.microsoft.com/office/drawing/2014/main" id="{182F6672-9417-4369-85E3-C7BA12DB3BC6}"/>
              </a:ext>
            </a:extLst>
          </p:cNvPr>
          <p:cNvPicPr>
            <a:picLocks noChangeAspect="1"/>
          </p:cNvPicPr>
          <p:nvPr/>
        </p:nvPicPr>
        <p:blipFill rotWithShape="1">
          <a:blip r:embed="rId2">
            <a:extLst>
              <a:ext uri="{28A0092B-C50C-407E-A947-70E740481C1C}">
                <a14:useLocalDpi xmlns:a14="http://schemas.microsoft.com/office/drawing/2010/main" val="0"/>
              </a:ext>
            </a:extLst>
          </a:blip>
          <a:srcRect b="16170"/>
          <a:stretch/>
        </p:blipFill>
        <p:spPr>
          <a:xfrm>
            <a:off x="-73115" y="0"/>
            <a:ext cx="12265115" cy="6858000"/>
          </a:xfrm>
          <a:prstGeom prst="rect">
            <a:avLst/>
          </a:prstGeom>
        </p:spPr>
      </p:pic>
      <p:sp>
        <p:nvSpPr>
          <p:cNvPr id="11" name="직사각형 2">
            <a:extLst>
              <a:ext uri="{FF2B5EF4-FFF2-40B4-BE49-F238E27FC236}">
                <a16:creationId xmlns:a16="http://schemas.microsoft.com/office/drawing/2014/main" id="{F530E905-3CCA-4CAE-8AD8-2DFE99594B93}"/>
              </a:ext>
            </a:extLst>
          </p:cNvPr>
          <p:cNvSpPr/>
          <p:nvPr/>
        </p:nvSpPr>
        <p:spPr>
          <a:xfrm>
            <a:off x="-73116" y="0"/>
            <a:ext cx="12265115" cy="4306093"/>
          </a:xfrm>
          <a:prstGeom prst="rect">
            <a:avLst/>
          </a:prstGeom>
          <a:solidFill>
            <a:srgbClr val="B5121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x-none" altLang="en-US" dirty="0"/>
          </a:p>
        </p:txBody>
      </p:sp>
      <p:sp>
        <p:nvSpPr>
          <p:cNvPr id="12" name="TextBox 11">
            <a:extLst>
              <a:ext uri="{FF2B5EF4-FFF2-40B4-BE49-F238E27FC236}">
                <a16:creationId xmlns:a16="http://schemas.microsoft.com/office/drawing/2014/main" id="{BA513170-3CB6-4343-8434-5404AB66F195}"/>
              </a:ext>
            </a:extLst>
          </p:cNvPr>
          <p:cNvSpPr txBox="1"/>
          <p:nvPr/>
        </p:nvSpPr>
        <p:spPr>
          <a:xfrm>
            <a:off x="310997" y="261734"/>
            <a:ext cx="1202494" cy="276999"/>
          </a:xfrm>
          <a:prstGeom prst="rect">
            <a:avLst/>
          </a:prstGeom>
          <a:noFill/>
          <a:ln>
            <a:noFill/>
          </a:ln>
        </p:spPr>
        <p:txBody>
          <a:bodyPr wrap="square" rtlCol="0">
            <a:spAutoFit/>
          </a:bodyPr>
          <a:lstStyle/>
          <a:p>
            <a:r>
              <a:rPr kumimoji="1" lang="en-US" altLang="en-US" sz="1200" b="1" dirty="0">
                <a:solidFill>
                  <a:schemeClr val="bg1"/>
                </a:solidFill>
              </a:rPr>
              <a:t>HALL RENDER</a:t>
            </a:r>
            <a:endParaRPr kumimoji="1" lang="x-none" altLang="en-US" sz="1200" b="1" dirty="0">
              <a:solidFill>
                <a:schemeClr val="bg1"/>
              </a:solidFill>
            </a:endParaRPr>
          </a:p>
        </p:txBody>
      </p:sp>
      <p:pic>
        <p:nvPicPr>
          <p:cNvPr id="15" name="Picture 14">
            <a:extLst>
              <a:ext uri="{FF2B5EF4-FFF2-40B4-BE49-F238E27FC236}">
                <a16:creationId xmlns:a16="http://schemas.microsoft.com/office/drawing/2014/main" id="{85349C6B-C740-4A17-903C-89A6592547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8601" y="394984"/>
            <a:ext cx="3212598" cy="624191"/>
          </a:xfrm>
          <a:prstGeom prst="rect">
            <a:avLst/>
          </a:prstGeom>
        </p:spPr>
      </p:pic>
      <p:sp>
        <p:nvSpPr>
          <p:cNvPr id="16" name="Text Placeholder 15">
            <a:extLst>
              <a:ext uri="{FF2B5EF4-FFF2-40B4-BE49-F238E27FC236}">
                <a16:creationId xmlns:a16="http://schemas.microsoft.com/office/drawing/2014/main" id="{46A73A99-E46B-411B-B73F-767EAC56556D}"/>
              </a:ext>
            </a:extLst>
          </p:cNvPr>
          <p:cNvSpPr>
            <a:spLocks noGrp="1"/>
          </p:cNvSpPr>
          <p:nvPr>
            <p:ph type="body" sz="quarter" idx="10" hasCustomPrompt="1"/>
          </p:nvPr>
        </p:nvSpPr>
        <p:spPr>
          <a:xfrm>
            <a:off x="1800225" y="2406649"/>
            <a:ext cx="7915275" cy="652463"/>
          </a:xfrm>
        </p:spPr>
        <p:txBody>
          <a:bodyPr/>
          <a:lstStyle>
            <a:lvl1pPr marL="0" indent="0" latinLnBrk="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Subhead here and here and here </a:t>
            </a:r>
            <a:r>
              <a:rPr lang="en-US" dirty="0" err="1"/>
              <a:t>here</a:t>
            </a:r>
            <a:endParaRPr lang="en-US" dirty="0"/>
          </a:p>
        </p:txBody>
      </p:sp>
      <p:sp>
        <p:nvSpPr>
          <p:cNvPr id="20" name="Title 19">
            <a:extLst>
              <a:ext uri="{FF2B5EF4-FFF2-40B4-BE49-F238E27FC236}">
                <a16:creationId xmlns:a16="http://schemas.microsoft.com/office/drawing/2014/main" id="{01CED3A1-FAC6-4C88-9199-F92536E234E4}"/>
              </a:ext>
            </a:extLst>
          </p:cNvPr>
          <p:cNvSpPr>
            <a:spLocks noGrp="1"/>
          </p:cNvSpPr>
          <p:nvPr>
            <p:ph type="title" hasCustomPrompt="1"/>
          </p:nvPr>
        </p:nvSpPr>
        <p:spPr>
          <a:xfrm>
            <a:off x="1800225" y="1127126"/>
            <a:ext cx="10515600" cy="1279524"/>
          </a:xfrm>
        </p:spPr>
        <p:txBody>
          <a:bodyPr>
            <a:normAutofit/>
          </a:bodyPr>
          <a:lstStyle>
            <a:lvl1pPr latinLnBrk="0">
              <a:defRPr sz="5400">
                <a:solidFill>
                  <a:schemeClr val="bg1"/>
                </a:solidFill>
              </a:defRPr>
            </a:lvl1pPr>
          </a:lstStyle>
          <a:p>
            <a:r>
              <a:rPr lang="en-US" dirty="0"/>
              <a:t>Presentation Title</a:t>
            </a:r>
          </a:p>
        </p:txBody>
      </p:sp>
      <p:sp>
        <p:nvSpPr>
          <p:cNvPr id="8" name="Text Placeholder 15">
            <a:extLst>
              <a:ext uri="{FF2B5EF4-FFF2-40B4-BE49-F238E27FC236}">
                <a16:creationId xmlns:a16="http://schemas.microsoft.com/office/drawing/2014/main" id="{9B255CE0-B2AF-4FBF-BA62-95F4D849F0D0}"/>
              </a:ext>
            </a:extLst>
          </p:cNvPr>
          <p:cNvSpPr>
            <a:spLocks noGrp="1"/>
          </p:cNvSpPr>
          <p:nvPr>
            <p:ph type="body" sz="quarter" idx="11" hasCustomPrompt="1"/>
          </p:nvPr>
        </p:nvSpPr>
        <p:spPr>
          <a:xfrm>
            <a:off x="1800225" y="3653630"/>
            <a:ext cx="7915275" cy="652463"/>
          </a:xfrm>
        </p:spPr>
        <p:txBody>
          <a:bodyPr>
            <a:normAutofit/>
          </a:bodyPr>
          <a:lstStyle>
            <a:lvl1pPr marL="0" indent="0" latinLnBrk="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Presentation By: Name X. </a:t>
            </a:r>
            <a:r>
              <a:rPr lang="en-US" dirty="0" err="1"/>
              <a:t>Lastname</a:t>
            </a:r>
            <a:endParaRPr lang="en-US" dirty="0"/>
          </a:p>
        </p:txBody>
      </p:sp>
      <p:pic>
        <p:nvPicPr>
          <p:cNvPr id="9" name="Picture 7">
            <a:extLst>
              <a:ext uri="{FF2B5EF4-FFF2-40B4-BE49-F238E27FC236}">
                <a16:creationId xmlns:a16="http://schemas.microsoft.com/office/drawing/2014/main" id="{12C5951E-DED6-46BE-BEBF-65745396DB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3116" y="6324600"/>
            <a:ext cx="1226511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슬라이드 번호 개체 틀 5">
            <a:extLst>
              <a:ext uri="{FF2B5EF4-FFF2-40B4-BE49-F238E27FC236}">
                <a16:creationId xmlns:a16="http://schemas.microsoft.com/office/drawing/2014/main" id="{5CADA6D4-2F15-4C74-8E40-583F0595F8D6}"/>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851050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resenter Slide 1">
    <p:spTree>
      <p:nvGrpSpPr>
        <p:cNvPr id="1" name=""/>
        <p:cNvGrpSpPr/>
        <p:nvPr/>
      </p:nvGrpSpPr>
      <p:grpSpPr>
        <a:xfrm>
          <a:off x="0" y="0"/>
          <a:ext cx="0" cy="0"/>
          <a:chOff x="0" y="0"/>
          <a:chExt cx="0" cy="0"/>
        </a:xfrm>
      </p:grpSpPr>
      <p:pic>
        <p:nvPicPr>
          <p:cNvPr id="13" name="그림 개체 틀 3">
            <a:extLst>
              <a:ext uri="{FF2B5EF4-FFF2-40B4-BE49-F238E27FC236}">
                <a16:creationId xmlns:a16="http://schemas.microsoft.com/office/drawing/2014/main" id="{ACC8BD82-6596-49B5-BE93-ECB1CE47257F}"/>
              </a:ext>
            </a:extLst>
          </p:cNvPr>
          <p:cNvPicPr>
            <a:picLocks noChangeAspect="1"/>
          </p:cNvPicPr>
          <p:nvPr/>
        </p:nvPicPr>
        <p:blipFill rotWithShape="1">
          <a:blip r:embed="rId2">
            <a:extLst>
              <a:ext uri="{28A0092B-C50C-407E-A947-70E740481C1C}">
                <a14:useLocalDpi xmlns:a14="http://schemas.microsoft.com/office/drawing/2010/main" val="0"/>
              </a:ext>
            </a:extLst>
          </a:blip>
          <a:srcRect l="16647" t="330" r="824" b="2240"/>
          <a:stretch/>
        </p:blipFill>
        <p:spPr>
          <a:xfrm>
            <a:off x="6548549" y="2012"/>
            <a:ext cx="5643451" cy="4188988"/>
          </a:xfrm>
          <a:prstGeom prst="rect">
            <a:avLst/>
          </a:prstGeom>
        </p:spPr>
      </p:pic>
      <p:sp>
        <p:nvSpPr>
          <p:cNvPr id="3" name="직사각형 3">
            <a:extLst>
              <a:ext uri="{FF2B5EF4-FFF2-40B4-BE49-F238E27FC236}">
                <a16:creationId xmlns:a16="http://schemas.microsoft.com/office/drawing/2014/main" id="{248C5B74-BC29-4E90-977F-E012650A6628}"/>
              </a:ext>
            </a:extLst>
          </p:cNvPr>
          <p:cNvSpPr/>
          <p:nvPr/>
        </p:nvSpPr>
        <p:spPr>
          <a:xfrm>
            <a:off x="0" y="0"/>
            <a:ext cx="6548549" cy="419100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pic>
        <p:nvPicPr>
          <p:cNvPr id="12" name="Picture 11">
            <a:extLst>
              <a:ext uri="{FF2B5EF4-FFF2-40B4-BE49-F238E27FC236}">
                <a16:creationId xmlns:a16="http://schemas.microsoft.com/office/drawing/2014/main" id="{96AE747D-A937-4712-B07E-DD51D7F34E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2360" y="306037"/>
            <a:ext cx="2473074" cy="480505"/>
          </a:xfrm>
          <a:prstGeom prst="rect">
            <a:avLst/>
          </a:prstGeom>
        </p:spPr>
      </p:pic>
      <p:sp>
        <p:nvSpPr>
          <p:cNvPr id="14" name="Text Placeholder 2">
            <a:extLst>
              <a:ext uri="{FF2B5EF4-FFF2-40B4-BE49-F238E27FC236}">
                <a16:creationId xmlns:a16="http://schemas.microsoft.com/office/drawing/2014/main" id="{21E3F4EC-231E-4F8F-80BD-FD6E536E5611}"/>
              </a:ext>
            </a:extLst>
          </p:cNvPr>
          <p:cNvSpPr>
            <a:spLocks noGrp="1"/>
          </p:cNvSpPr>
          <p:nvPr>
            <p:ph type="body" sz="quarter" idx="10" hasCustomPrompt="1"/>
          </p:nvPr>
        </p:nvSpPr>
        <p:spPr>
          <a:xfrm>
            <a:off x="2012307" y="5014184"/>
            <a:ext cx="1983402" cy="1135941"/>
          </a:xfrm>
        </p:spPr>
        <p:txBody>
          <a:bodyPr>
            <a:normAutofit/>
          </a:bodyPr>
          <a:lstStyle>
            <a:lvl1pPr marL="0" indent="0" latinLnBrk="0">
              <a:buNone/>
              <a:defRPr sz="1400"/>
            </a:lvl1pPr>
            <a:lvl2pPr marL="457200" indent="0">
              <a:buNone/>
              <a:defRPr/>
            </a:lvl2pPr>
            <a:lvl3pPr marL="914400" indent="0">
              <a:buNone/>
              <a:defRPr/>
            </a:lvl3pPr>
            <a:lvl4pPr marL="1371600" indent="0">
              <a:buNone/>
              <a:defRPr/>
            </a:lvl4pPr>
            <a:lvl5pPr marL="1828800" indent="0">
              <a:buNone/>
              <a:defRPr/>
            </a:lvl5pPr>
          </a:lstStyle>
          <a:p>
            <a:r>
              <a:rPr kumimoji="1" lang="en-US" altLang="x-none" sz="1400" dirty="0"/>
              <a:t>First Last</a:t>
            </a:r>
            <a:br>
              <a:rPr kumimoji="1" lang="en-US" altLang="x-none" sz="1400" dirty="0"/>
            </a:br>
            <a:r>
              <a:rPr kumimoji="1" lang="en-US" altLang="x-none" sz="1400" dirty="0"/>
              <a:t>Attorney, Hall Render</a:t>
            </a:r>
            <a:br>
              <a:rPr kumimoji="1" lang="en-US" altLang="x-none" sz="1400" dirty="0"/>
            </a:br>
            <a:r>
              <a:rPr kumimoji="1" lang="en-US" altLang="x-none" sz="1400" dirty="0">
                <a:hlinkClick r:id="rId4"/>
              </a:rPr>
              <a:t>email@hallrender.com</a:t>
            </a:r>
            <a:br>
              <a:rPr kumimoji="1" lang="en-US" altLang="x-none" sz="1400" dirty="0"/>
            </a:br>
            <a:r>
              <a:rPr kumimoji="1" lang="en-US" altLang="x-none" sz="1400" dirty="0"/>
              <a:t>(317) 977-1329</a:t>
            </a:r>
          </a:p>
        </p:txBody>
      </p:sp>
      <p:sp>
        <p:nvSpPr>
          <p:cNvPr id="15" name="Text Placeholder 2">
            <a:extLst>
              <a:ext uri="{FF2B5EF4-FFF2-40B4-BE49-F238E27FC236}">
                <a16:creationId xmlns:a16="http://schemas.microsoft.com/office/drawing/2014/main" id="{0086E1A6-9CDD-4C5B-8AB1-D4AF6A2B3F5C}"/>
              </a:ext>
            </a:extLst>
          </p:cNvPr>
          <p:cNvSpPr>
            <a:spLocks noGrp="1"/>
          </p:cNvSpPr>
          <p:nvPr>
            <p:ph type="body" sz="quarter" idx="21" hasCustomPrompt="1"/>
          </p:nvPr>
        </p:nvSpPr>
        <p:spPr>
          <a:xfrm>
            <a:off x="5926249" y="5026884"/>
            <a:ext cx="2148464" cy="1135942"/>
          </a:xfrm>
        </p:spPr>
        <p:txBody>
          <a:bodyPr>
            <a:normAutofit/>
          </a:bodyPr>
          <a:lstStyle>
            <a:lvl1pPr marL="0" indent="0" latinLnBrk="0">
              <a:buNone/>
              <a:defRPr sz="1400"/>
            </a:lvl1pPr>
            <a:lvl2pPr marL="457200" indent="0">
              <a:buNone/>
              <a:defRPr/>
            </a:lvl2pPr>
            <a:lvl3pPr marL="914400" indent="0">
              <a:buNone/>
              <a:defRPr/>
            </a:lvl3pPr>
            <a:lvl4pPr marL="1371600" indent="0">
              <a:buNone/>
              <a:defRPr/>
            </a:lvl4pPr>
            <a:lvl5pPr marL="1828800" indent="0">
              <a:buNone/>
              <a:defRPr/>
            </a:lvl5pPr>
          </a:lstStyle>
          <a:p>
            <a:r>
              <a:rPr kumimoji="1" lang="en-US" altLang="x-none" sz="1400" dirty="0"/>
              <a:t>First Last</a:t>
            </a:r>
            <a:br>
              <a:rPr kumimoji="1" lang="en-US" altLang="x-none" sz="1400" dirty="0"/>
            </a:br>
            <a:r>
              <a:rPr kumimoji="1" lang="en-US" altLang="x-none" sz="1400" dirty="0"/>
              <a:t>Attorney, Hall Render</a:t>
            </a:r>
            <a:br>
              <a:rPr kumimoji="1" lang="en-US" altLang="x-none" sz="1400" dirty="0"/>
            </a:br>
            <a:r>
              <a:rPr kumimoji="1" lang="en-US" altLang="x-none" sz="1400" dirty="0">
                <a:hlinkClick r:id="rId4"/>
              </a:rPr>
              <a:t>email@hallrender.com</a:t>
            </a:r>
            <a:br>
              <a:rPr kumimoji="1" lang="en-US" altLang="x-none" sz="1400" dirty="0"/>
            </a:br>
            <a:r>
              <a:rPr kumimoji="1" lang="en-US" altLang="x-none" sz="1400" dirty="0"/>
              <a:t>(317) 977-1329</a:t>
            </a:r>
          </a:p>
        </p:txBody>
      </p:sp>
      <p:sp>
        <p:nvSpPr>
          <p:cNvPr id="16" name="Text Placeholder 2">
            <a:extLst>
              <a:ext uri="{FF2B5EF4-FFF2-40B4-BE49-F238E27FC236}">
                <a16:creationId xmlns:a16="http://schemas.microsoft.com/office/drawing/2014/main" id="{D601E32D-FC93-417D-84BE-8A1F5F1CC52B}"/>
              </a:ext>
            </a:extLst>
          </p:cNvPr>
          <p:cNvSpPr>
            <a:spLocks noGrp="1"/>
          </p:cNvSpPr>
          <p:nvPr>
            <p:ph type="body" sz="quarter" idx="22" hasCustomPrompt="1"/>
          </p:nvPr>
        </p:nvSpPr>
        <p:spPr>
          <a:xfrm>
            <a:off x="9967153" y="4940972"/>
            <a:ext cx="1971535" cy="1209154"/>
          </a:xfrm>
        </p:spPr>
        <p:txBody>
          <a:bodyPr>
            <a:normAutofit/>
          </a:bodyPr>
          <a:lstStyle>
            <a:lvl1pPr marL="0" indent="0" latinLnBrk="0">
              <a:buNone/>
              <a:defRPr sz="1400"/>
            </a:lvl1pPr>
            <a:lvl2pPr marL="457200" indent="0">
              <a:buNone/>
              <a:defRPr/>
            </a:lvl2pPr>
            <a:lvl3pPr marL="914400" indent="0">
              <a:buNone/>
              <a:defRPr/>
            </a:lvl3pPr>
            <a:lvl4pPr marL="1371600" indent="0">
              <a:buNone/>
              <a:defRPr/>
            </a:lvl4pPr>
            <a:lvl5pPr marL="1828800" indent="0">
              <a:buNone/>
              <a:defRPr/>
            </a:lvl5pPr>
          </a:lstStyle>
          <a:p>
            <a:r>
              <a:rPr kumimoji="1" lang="en-US" altLang="x-none" sz="1400" dirty="0"/>
              <a:t>First Last</a:t>
            </a:r>
            <a:br>
              <a:rPr kumimoji="1" lang="en-US" altLang="x-none" sz="1400" dirty="0"/>
            </a:br>
            <a:r>
              <a:rPr kumimoji="1" lang="en-US" altLang="x-none" sz="1400" dirty="0"/>
              <a:t>Attorney, Hall Render</a:t>
            </a:r>
            <a:br>
              <a:rPr kumimoji="1" lang="en-US" altLang="x-none" sz="1400" dirty="0"/>
            </a:br>
            <a:r>
              <a:rPr kumimoji="1" lang="en-US" altLang="x-none" sz="1400" dirty="0">
                <a:hlinkClick r:id="rId4"/>
              </a:rPr>
              <a:t>email@hallrender.com</a:t>
            </a:r>
            <a:br>
              <a:rPr kumimoji="1" lang="en-US" altLang="x-none" sz="1400" dirty="0"/>
            </a:br>
            <a:r>
              <a:rPr kumimoji="1" lang="en-US" altLang="x-none" sz="1400" dirty="0"/>
              <a:t>(317) 977-1329</a:t>
            </a:r>
          </a:p>
        </p:txBody>
      </p:sp>
      <p:sp>
        <p:nvSpPr>
          <p:cNvPr id="17" name="Title 19">
            <a:extLst>
              <a:ext uri="{FF2B5EF4-FFF2-40B4-BE49-F238E27FC236}">
                <a16:creationId xmlns:a16="http://schemas.microsoft.com/office/drawing/2014/main" id="{0285114E-E23A-4776-9A8A-4F38A98BE20A}"/>
              </a:ext>
            </a:extLst>
          </p:cNvPr>
          <p:cNvSpPr>
            <a:spLocks noGrp="1"/>
          </p:cNvSpPr>
          <p:nvPr>
            <p:ph type="title" hasCustomPrompt="1"/>
          </p:nvPr>
        </p:nvSpPr>
        <p:spPr>
          <a:xfrm>
            <a:off x="770049" y="2961059"/>
            <a:ext cx="10515600" cy="705766"/>
          </a:xfrm>
        </p:spPr>
        <p:txBody>
          <a:bodyPr>
            <a:noAutofit/>
          </a:bodyPr>
          <a:lstStyle>
            <a:lvl1pPr latinLnBrk="0">
              <a:defRPr sz="4800">
                <a:solidFill>
                  <a:schemeClr val="bg1"/>
                </a:solidFill>
              </a:defRPr>
            </a:lvl1pPr>
          </a:lstStyle>
          <a:p>
            <a:r>
              <a:rPr lang="en-US" dirty="0"/>
              <a:t>Presenter Info</a:t>
            </a:r>
          </a:p>
        </p:txBody>
      </p:sp>
      <p:sp>
        <p:nvSpPr>
          <p:cNvPr id="18" name="Picture Placeholder 2">
            <a:extLst>
              <a:ext uri="{FF2B5EF4-FFF2-40B4-BE49-F238E27FC236}">
                <a16:creationId xmlns:a16="http://schemas.microsoft.com/office/drawing/2014/main" id="{E32EA714-835E-F44A-8A7A-72A23BA37002}"/>
              </a:ext>
            </a:extLst>
          </p:cNvPr>
          <p:cNvSpPr>
            <a:spLocks noGrp="1"/>
          </p:cNvSpPr>
          <p:nvPr>
            <p:ph type="pic" sz="quarter" idx="18" hasCustomPrompt="1"/>
          </p:nvPr>
        </p:nvSpPr>
        <p:spPr>
          <a:xfrm>
            <a:off x="334228" y="4543766"/>
            <a:ext cx="1587310" cy="1587310"/>
          </a:xfrm>
        </p:spPr>
        <p:txBody>
          <a:bodyPr/>
          <a:lstStyle>
            <a:lvl1pPr marL="0" indent="0">
              <a:buNone/>
              <a:defRPr sz="1600"/>
            </a:lvl1pPr>
          </a:lstStyle>
          <a:p>
            <a:r>
              <a:rPr lang="en-US" dirty="0"/>
              <a:t>Presenter Photo</a:t>
            </a:r>
          </a:p>
        </p:txBody>
      </p:sp>
      <p:sp>
        <p:nvSpPr>
          <p:cNvPr id="19" name="Picture Placeholder 5">
            <a:extLst>
              <a:ext uri="{FF2B5EF4-FFF2-40B4-BE49-F238E27FC236}">
                <a16:creationId xmlns:a16="http://schemas.microsoft.com/office/drawing/2014/main" id="{1608CA99-3A54-174E-ACBE-E1C33315E315}"/>
              </a:ext>
            </a:extLst>
          </p:cNvPr>
          <p:cNvSpPr>
            <a:spLocks noGrp="1"/>
          </p:cNvSpPr>
          <p:nvPr>
            <p:ph type="pic" sz="quarter" idx="19" hasCustomPrompt="1"/>
          </p:nvPr>
        </p:nvSpPr>
        <p:spPr>
          <a:xfrm>
            <a:off x="4261703" y="4575516"/>
            <a:ext cx="1587310" cy="1587310"/>
          </a:xfrm>
        </p:spPr>
        <p:txBody>
          <a:bodyPr>
            <a:normAutofit/>
          </a:bodyPr>
          <a:lstStyle>
            <a:lvl1pPr marL="0" indent="0">
              <a:buNone/>
              <a:defRPr sz="1600"/>
            </a:lvl1pPr>
          </a:lstStyle>
          <a:p>
            <a:r>
              <a:rPr lang="en-US" dirty="0"/>
              <a:t>Presenter Photo</a:t>
            </a:r>
          </a:p>
        </p:txBody>
      </p:sp>
      <p:sp>
        <p:nvSpPr>
          <p:cNvPr id="20" name="Picture Placeholder 6">
            <a:extLst>
              <a:ext uri="{FF2B5EF4-FFF2-40B4-BE49-F238E27FC236}">
                <a16:creationId xmlns:a16="http://schemas.microsoft.com/office/drawing/2014/main" id="{4B6CBBC8-B25A-9147-BB67-1906392B4FD8}"/>
              </a:ext>
            </a:extLst>
          </p:cNvPr>
          <p:cNvSpPr>
            <a:spLocks noGrp="1"/>
          </p:cNvSpPr>
          <p:nvPr>
            <p:ph type="pic" sz="quarter" idx="20" hasCustomPrompt="1"/>
          </p:nvPr>
        </p:nvSpPr>
        <p:spPr>
          <a:xfrm>
            <a:off x="8265378" y="4543766"/>
            <a:ext cx="1587310" cy="1587310"/>
          </a:xfrm>
        </p:spPr>
        <p:txBody>
          <a:bodyPr>
            <a:normAutofit/>
          </a:bodyPr>
          <a:lstStyle>
            <a:lvl1pPr marL="0" indent="0">
              <a:buNone/>
              <a:defRPr sz="1600"/>
            </a:lvl1pPr>
          </a:lstStyle>
          <a:p>
            <a:r>
              <a:rPr lang="en-US" dirty="0"/>
              <a:t>Presenter Photo</a:t>
            </a:r>
          </a:p>
        </p:txBody>
      </p:sp>
      <p:pic>
        <p:nvPicPr>
          <p:cNvPr id="21" name="Picture 7">
            <a:extLst>
              <a:ext uri="{FF2B5EF4-FFF2-40B4-BE49-F238E27FC236}">
                <a16:creationId xmlns:a16="http://schemas.microsoft.com/office/drawing/2014/main" id="{BCD22D93-0209-4F4B-90F5-C8D644E6C1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슬라이드 번호 개체 틀 5">
            <a:extLst>
              <a:ext uri="{FF2B5EF4-FFF2-40B4-BE49-F238E27FC236}">
                <a16:creationId xmlns:a16="http://schemas.microsoft.com/office/drawing/2014/main" id="{A46B0346-CB45-48F0-9685-B5926A4D7D74}"/>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199234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Presenter Slide 2">
    <p:spTree>
      <p:nvGrpSpPr>
        <p:cNvPr id="1" name=""/>
        <p:cNvGrpSpPr/>
        <p:nvPr/>
      </p:nvGrpSpPr>
      <p:grpSpPr>
        <a:xfrm>
          <a:off x="0" y="0"/>
          <a:ext cx="0" cy="0"/>
          <a:chOff x="0" y="0"/>
          <a:chExt cx="0" cy="0"/>
        </a:xfrm>
      </p:grpSpPr>
      <p:pic>
        <p:nvPicPr>
          <p:cNvPr id="20" name="Picture Placeholder 6">
            <a:extLst>
              <a:ext uri="{FF2B5EF4-FFF2-40B4-BE49-F238E27FC236}">
                <a16:creationId xmlns:a16="http://schemas.microsoft.com/office/drawing/2014/main" id="{C64BC21C-5F11-474B-B01B-8C1F489A90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9161"/>
          <a:stretch/>
        </p:blipFill>
        <p:spPr>
          <a:xfrm>
            <a:off x="1" y="0"/>
            <a:ext cx="12191999" cy="4038601"/>
          </a:xfrm>
          <a:prstGeom prst="rect">
            <a:avLst/>
          </a:prstGeom>
        </p:spPr>
      </p:pic>
      <p:sp>
        <p:nvSpPr>
          <p:cNvPr id="3" name="직사각형 3">
            <a:extLst>
              <a:ext uri="{FF2B5EF4-FFF2-40B4-BE49-F238E27FC236}">
                <a16:creationId xmlns:a16="http://schemas.microsoft.com/office/drawing/2014/main" id="{248C5B74-BC29-4E90-977F-E012650A6628}"/>
              </a:ext>
            </a:extLst>
          </p:cNvPr>
          <p:cNvSpPr/>
          <p:nvPr/>
        </p:nvSpPr>
        <p:spPr>
          <a:xfrm>
            <a:off x="1" y="0"/>
            <a:ext cx="12192000" cy="4038600"/>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pic>
        <p:nvPicPr>
          <p:cNvPr id="12" name="Picture 11">
            <a:extLst>
              <a:ext uri="{FF2B5EF4-FFF2-40B4-BE49-F238E27FC236}">
                <a16:creationId xmlns:a16="http://schemas.microsoft.com/office/drawing/2014/main" id="{96AE747D-A937-4712-B07E-DD51D7F34E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4698"/>
          <a:stretch/>
        </p:blipFill>
        <p:spPr>
          <a:xfrm>
            <a:off x="10680707" y="284879"/>
            <a:ext cx="1209883" cy="705766"/>
          </a:xfrm>
          <a:prstGeom prst="rect">
            <a:avLst/>
          </a:prstGeom>
        </p:spPr>
      </p:pic>
      <p:sp>
        <p:nvSpPr>
          <p:cNvPr id="19" name="Title 19">
            <a:extLst>
              <a:ext uri="{FF2B5EF4-FFF2-40B4-BE49-F238E27FC236}">
                <a16:creationId xmlns:a16="http://schemas.microsoft.com/office/drawing/2014/main" id="{D4B77D63-C8C5-4C1D-A1D7-0BF9C85A870A}"/>
              </a:ext>
            </a:extLst>
          </p:cNvPr>
          <p:cNvSpPr>
            <a:spLocks noGrp="1"/>
          </p:cNvSpPr>
          <p:nvPr>
            <p:ph type="title" hasCustomPrompt="1"/>
          </p:nvPr>
        </p:nvSpPr>
        <p:spPr>
          <a:xfrm>
            <a:off x="770049" y="2961059"/>
            <a:ext cx="10515600" cy="705766"/>
          </a:xfrm>
        </p:spPr>
        <p:txBody>
          <a:bodyPr>
            <a:noAutofit/>
          </a:bodyPr>
          <a:lstStyle>
            <a:lvl1pPr latinLnBrk="0">
              <a:defRPr sz="4800">
                <a:solidFill>
                  <a:srgbClr val="C00000"/>
                </a:solidFill>
              </a:defRPr>
            </a:lvl1pPr>
          </a:lstStyle>
          <a:p>
            <a:r>
              <a:rPr lang="en-US" dirty="0"/>
              <a:t>Presenter Info</a:t>
            </a:r>
          </a:p>
        </p:txBody>
      </p:sp>
      <p:sp>
        <p:nvSpPr>
          <p:cNvPr id="24" name="Text Placeholder 2">
            <a:extLst>
              <a:ext uri="{FF2B5EF4-FFF2-40B4-BE49-F238E27FC236}">
                <a16:creationId xmlns:a16="http://schemas.microsoft.com/office/drawing/2014/main" id="{021C6A07-CEE1-40A1-9EEC-915079439F9C}"/>
              </a:ext>
            </a:extLst>
          </p:cNvPr>
          <p:cNvSpPr>
            <a:spLocks noGrp="1"/>
          </p:cNvSpPr>
          <p:nvPr>
            <p:ph type="body" sz="quarter" idx="10" hasCustomPrompt="1"/>
          </p:nvPr>
        </p:nvSpPr>
        <p:spPr>
          <a:xfrm>
            <a:off x="2012307" y="4870005"/>
            <a:ext cx="1983402" cy="1135941"/>
          </a:xfrm>
        </p:spPr>
        <p:txBody>
          <a:bodyPr>
            <a:normAutofit/>
          </a:bodyPr>
          <a:lstStyle>
            <a:lvl1pPr marL="0" indent="0" latinLnBrk="0">
              <a:buNone/>
              <a:defRPr sz="1400"/>
            </a:lvl1pPr>
            <a:lvl2pPr marL="457200" indent="0">
              <a:buNone/>
              <a:defRPr/>
            </a:lvl2pPr>
            <a:lvl3pPr marL="914400" indent="0">
              <a:buNone/>
              <a:defRPr/>
            </a:lvl3pPr>
            <a:lvl4pPr marL="1371600" indent="0">
              <a:buNone/>
              <a:defRPr/>
            </a:lvl4pPr>
            <a:lvl5pPr marL="1828800" indent="0">
              <a:buNone/>
              <a:defRPr/>
            </a:lvl5pPr>
          </a:lstStyle>
          <a:p>
            <a:r>
              <a:rPr kumimoji="1" lang="en-US" altLang="x-none" sz="1400" dirty="0"/>
              <a:t>First Last</a:t>
            </a:r>
            <a:br>
              <a:rPr kumimoji="1" lang="en-US" altLang="x-none" sz="1400" dirty="0"/>
            </a:br>
            <a:r>
              <a:rPr kumimoji="1" lang="en-US" altLang="x-none" sz="1400" dirty="0"/>
              <a:t>Attorney, Hall Render</a:t>
            </a:r>
            <a:br>
              <a:rPr kumimoji="1" lang="en-US" altLang="x-none" sz="1400" dirty="0"/>
            </a:br>
            <a:r>
              <a:rPr kumimoji="1" lang="en-US" altLang="x-none" sz="1400" dirty="0">
                <a:hlinkClick r:id="rId4"/>
              </a:rPr>
              <a:t>email@hallrender.com</a:t>
            </a:r>
            <a:br>
              <a:rPr kumimoji="1" lang="en-US" altLang="x-none" sz="1400" dirty="0"/>
            </a:br>
            <a:r>
              <a:rPr kumimoji="1" lang="en-US" altLang="x-none" sz="1400" dirty="0"/>
              <a:t>(317) 977-1329</a:t>
            </a:r>
          </a:p>
        </p:txBody>
      </p:sp>
      <p:sp>
        <p:nvSpPr>
          <p:cNvPr id="25" name="Text Placeholder 2">
            <a:extLst>
              <a:ext uri="{FF2B5EF4-FFF2-40B4-BE49-F238E27FC236}">
                <a16:creationId xmlns:a16="http://schemas.microsoft.com/office/drawing/2014/main" id="{810A306F-0265-4B48-892C-9CE27541E3B8}"/>
              </a:ext>
            </a:extLst>
          </p:cNvPr>
          <p:cNvSpPr>
            <a:spLocks noGrp="1"/>
          </p:cNvSpPr>
          <p:nvPr>
            <p:ph type="body" sz="quarter" idx="21" hasCustomPrompt="1"/>
          </p:nvPr>
        </p:nvSpPr>
        <p:spPr>
          <a:xfrm>
            <a:off x="5926249" y="4882705"/>
            <a:ext cx="2148464" cy="1135942"/>
          </a:xfrm>
        </p:spPr>
        <p:txBody>
          <a:bodyPr>
            <a:normAutofit/>
          </a:bodyPr>
          <a:lstStyle>
            <a:lvl1pPr marL="0" indent="0" latinLnBrk="0">
              <a:buNone/>
              <a:defRPr sz="1400"/>
            </a:lvl1pPr>
            <a:lvl2pPr marL="457200" indent="0">
              <a:buNone/>
              <a:defRPr/>
            </a:lvl2pPr>
            <a:lvl3pPr marL="914400" indent="0">
              <a:buNone/>
              <a:defRPr/>
            </a:lvl3pPr>
            <a:lvl4pPr marL="1371600" indent="0">
              <a:buNone/>
              <a:defRPr/>
            </a:lvl4pPr>
            <a:lvl5pPr marL="1828800" indent="0">
              <a:buNone/>
              <a:defRPr/>
            </a:lvl5pPr>
          </a:lstStyle>
          <a:p>
            <a:r>
              <a:rPr kumimoji="1" lang="en-US" altLang="x-none" sz="1400" dirty="0"/>
              <a:t>First Last</a:t>
            </a:r>
            <a:br>
              <a:rPr kumimoji="1" lang="en-US" altLang="x-none" sz="1400" dirty="0"/>
            </a:br>
            <a:r>
              <a:rPr kumimoji="1" lang="en-US" altLang="x-none" sz="1400" dirty="0"/>
              <a:t>Attorney, Hall Render</a:t>
            </a:r>
            <a:br>
              <a:rPr kumimoji="1" lang="en-US" altLang="x-none" sz="1400" dirty="0"/>
            </a:br>
            <a:r>
              <a:rPr kumimoji="1" lang="en-US" altLang="x-none" sz="1400" dirty="0">
                <a:hlinkClick r:id="rId4"/>
              </a:rPr>
              <a:t>email@hallrender.com</a:t>
            </a:r>
            <a:br>
              <a:rPr kumimoji="1" lang="en-US" altLang="x-none" sz="1400" dirty="0"/>
            </a:br>
            <a:r>
              <a:rPr kumimoji="1" lang="en-US" altLang="x-none" sz="1400" dirty="0"/>
              <a:t>(317) 977-1329</a:t>
            </a:r>
          </a:p>
        </p:txBody>
      </p:sp>
      <p:sp>
        <p:nvSpPr>
          <p:cNvPr id="26" name="Text Placeholder 2">
            <a:extLst>
              <a:ext uri="{FF2B5EF4-FFF2-40B4-BE49-F238E27FC236}">
                <a16:creationId xmlns:a16="http://schemas.microsoft.com/office/drawing/2014/main" id="{464438A9-BD6B-442E-992E-C3529E1697D7}"/>
              </a:ext>
            </a:extLst>
          </p:cNvPr>
          <p:cNvSpPr>
            <a:spLocks noGrp="1"/>
          </p:cNvSpPr>
          <p:nvPr>
            <p:ph type="body" sz="quarter" idx="22" hasCustomPrompt="1"/>
          </p:nvPr>
        </p:nvSpPr>
        <p:spPr>
          <a:xfrm>
            <a:off x="9967153" y="4796793"/>
            <a:ext cx="1971535" cy="1209154"/>
          </a:xfrm>
        </p:spPr>
        <p:txBody>
          <a:bodyPr>
            <a:normAutofit/>
          </a:bodyPr>
          <a:lstStyle>
            <a:lvl1pPr marL="0" indent="0" latinLnBrk="0">
              <a:buNone/>
              <a:defRPr sz="1400"/>
            </a:lvl1pPr>
            <a:lvl2pPr marL="457200" indent="0">
              <a:buNone/>
              <a:defRPr/>
            </a:lvl2pPr>
            <a:lvl3pPr marL="914400" indent="0">
              <a:buNone/>
              <a:defRPr/>
            </a:lvl3pPr>
            <a:lvl4pPr marL="1371600" indent="0">
              <a:buNone/>
              <a:defRPr/>
            </a:lvl4pPr>
            <a:lvl5pPr marL="1828800" indent="0">
              <a:buNone/>
              <a:defRPr/>
            </a:lvl5pPr>
          </a:lstStyle>
          <a:p>
            <a:r>
              <a:rPr kumimoji="1" lang="en-US" altLang="x-none" sz="1400" dirty="0"/>
              <a:t>First Last</a:t>
            </a:r>
            <a:br>
              <a:rPr kumimoji="1" lang="en-US" altLang="x-none" sz="1400" dirty="0"/>
            </a:br>
            <a:r>
              <a:rPr kumimoji="1" lang="en-US" altLang="x-none" sz="1400" dirty="0"/>
              <a:t>Attorney, Hall Render</a:t>
            </a:r>
            <a:br>
              <a:rPr kumimoji="1" lang="en-US" altLang="x-none" sz="1400" dirty="0"/>
            </a:br>
            <a:r>
              <a:rPr kumimoji="1" lang="en-US" altLang="x-none" sz="1400" dirty="0">
                <a:hlinkClick r:id="rId4"/>
              </a:rPr>
              <a:t>email@hallrender.com</a:t>
            </a:r>
            <a:br>
              <a:rPr kumimoji="1" lang="en-US" altLang="x-none" sz="1400" dirty="0"/>
            </a:br>
            <a:r>
              <a:rPr kumimoji="1" lang="en-US" altLang="x-none" sz="1400" dirty="0"/>
              <a:t>(317) 977-1329</a:t>
            </a:r>
          </a:p>
        </p:txBody>
      </p:sp>
      <p:sp>
        <p:nvSpPr>
          <p:cNvPr id="13" name="Picture Placeholder 2">
            <a:extLst>
              <a:ext uri="{FF2B5EF4-FFF2-40B4-BE49-F238E27FC236}">
                <a16:creationId xmlns:a16="http://schemas.microsoft.com/office/drawing/2014/main" id="{96158FA3-A87F-4D47-AC2F-F5FAB1457814}"/>
              </a:ext>
            </a:extLst>
          </p:cNvPr>
          <p:cNvSpPr>
            <a:spLocks noGrp="1"/>
          </p:cNvSpPr>
          <p:nvPr>
            <p:ph type="pic" sz="quarter" idx="18" hasCustomPrompt="1"/>
          </p:nvPr>
        </p:nvSpPr>
        <p:spPr>
          <a:xfrm>
            <a:off x="334228" y="4399587"/>
            <a:ext cx="1587310" cy="1587310"/>
          </a:xfrm>
        </p:spPr>
        <p:txBody>
          <a:bodyPr/>
          <a:lstStyle>
            <a:lvl1pPr marL="0" indent="0">
              <a:buNone/>
              <a:defRPr sz="1600"/>
            </a:lvl1pPr>
          </a:lstStyle>
          <a:p>
            <a:r>
              <a:rPr lang="en-US" dirty="0"/>
              <a:t>Presenter Photo</a:t>
            </a:r>
          </a:p>
        </p:txBody>
      </p:sp>
      <p:sp>
        <p:nvSpPr>
          <p:cNvPr id="14" name="Picture Placeholder 5">
            <a:extLst>
              <a:ext uri="{FF2B5EF4-FFF2-40B4-BE49-F238E27FC236}">
                <a16:creationId xmlns:a16="http://schemas.microsoft.com/office/drawing/2014/main" id="{A33EF9F5-23B7-2E4F-AF3C-53B4A29A05B1}"/>
              </a:ext>
            </a:extLst>
          </p:cNvPr>
          <p:cNvSpPr>
            <a:spLocks noGrp="1"/>
          </p:cNvSpPr>
          <p:nvPr>
            <p:ph type="pic" sz="quarter" idx="19" hasCustomPrompt="1"/>
          </p:nvPr>
        </p:nvSpPr>
        <p:spPr>
          <a:xfrm>
            <a:off x="4261703" y="4431337"/>
            <a:ext cx="1587310" cy="1587310"/>
          </a:xfrm>
        </p:spPr>
        <p:txBody>
          <a:bodyPr>
            <a:normAutofit/>
          </a:bodyPr>
          <a:lstStyle>
            <a:lvl1pPr marL="0" indent="0">
              <a:buNone/>
              <a:defRPr sz="1600"/>
            </a:lvl1pPr>
          </a:lstStyle>
          <a:p>
            <a:r>
              <a:rPr lang="en-US" dirty="0"/>
              <a:t>Presenter Photo</a:t>
            </a:r>
          </a:p>
        </p:txBody>
      </p:sp>
      <p:sp>
        <p:nvSpPr>
          <p:cNvPr id="15" name="Picture Placeholder 6">
            <a:extLst>
              <a:ext uri="{FF2B5EF4-FFF2-40B4-BE49-F238E27FC236}">
                <a16:creationId xmlns:a16="http://schemas.microsoft.com/office/drawing/2014/main" id="{2638867F-E127-4E45-9D5B-05CB647D9789}"/>
              </a:ext>
            </a:extLst>
          </p:cNvPr>
          <p:cNvSpPr>
            <a:spLocks noGrp="1"/>
          </p:cNvSpPr>
          <p:nvPr>
            <p:ph type="pic" sz="quarter" idx="20" hasCustomPrompt="1"/>
          </p:nvPr>
        </p:nvSpPr>
        <p:spPr>
          <a:xfrm>
            <a:off x="8265378" y="4399587"/>
            <a:ext cx="1587310" cy="1587310"/>
          </a:xfrm>
        </p:spPr>
        <p:txBody>
          <a:bodyPr>
            <a:normAutofit/>
          </a:bodyPr>
          <a:lstStyle>
            <a:lvl1pPr marL="0" indent="0">
              <a:buNone/>
              <a:defRPr sz="1600"/>
            </a:lvl1pPr>
          </a:lstStyle>
          <a:p>
            <a:r>
              <a:rPr lang="en-US" dirty="0"/>
              <a:t>Presenter Photo</a:t>
            </a:r>
          </a:p>
        </p:txBody>
      </p:sp>
      <p:pic>
        <p:nvPicPr>
          <p:cNvPr id="16" name="Picture 7">
            <a:extLst>
              <a:ext uri="{FF2B5EF4-FFF2-40B4-BE49-F238E27FC236}">
                <a16:creationId xmlns:a16="http://schemas.microsoft.com/office/drawing/2014/main" id="{C3171A02-4FA2-4C9C-8E33-054E1DBB613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슬라이드 번호 개체 틀 5">
            <a:extLst>
              <a:ext uri="{FF2B5EF4-FFF2-40B4-BE49-F238E27FC236}">
                <a16:creationId xmlns:a16="http://schemas.microsoft.com/office/drawing/2014/main" id="{7FCEAEFE-7415-4F28-AE81-7958745C5EB6}"/>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1806132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Presenter Slide 3">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623BDE5E-B09C-4CF4-9F71-177839C80E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1999" cy="2434856"/>
          </a:xfrm>
          <a:prstGeom prst="rect">
            <a:avLst/>
          </a:prstGeom>
        </p:spPr>
      </p:pic>
      <p:sp>
        <p:nvSpPr>
          <p:cNvPr id="10" name="직사각형 3">
            <a:extLst>
              <a:ext uri="{FF2B5EF4-FFF2-40B4-BE49-F238E27FC236}">
                <a16:creationId xmlns:a16="http://schemas.microsoft.com/office/drawing/2014/main" id="{45FA2EC0-8ED7-4BBA-94F4-336C386749E2}"/>
              </a:ext>
            </a:extLst>
          </p:cNvPr>
          <p:cNvSpPr/>
          <p:nvPr/>
        </p:nvSpPr>
        <p:spPr>
          <a:xfrm>
            <a:off x="1" y="0"/>
            <a:ext cx="12192000" cy="2434856"/>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3" name="직사각형 3">
            <a:extLst>
              <a:ext uri="{FF2B5EF4-FFF2-40B4-BE49-F238E27FC236}">
                <a16:creationId xmlns:a16="http://schemas.microsoft.com/office/drawing/2014/main" id="{248C5B74-BC29-4E90-977F-E012650A6628}"/>
              </a:ext>
            </a:extLst>
          </p:cNvPr>
          <p:cNvSpPr/>
          <p:nvPr/>
        </p:nvSpPr>
        <p:spPr>
          <a:xfrm>
            <a:off x="0" y="1"/>
            <a:ext cx="12192000" cy="897501"/>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4" name="Picture Placeholder 2">
            <a:extLst>
              <a:ext uri="{FF2B5EF4-FFF2-40B4-BE49-F238E27FC236}">
                <a16:creationId xmlns:a16="http://schemas.microsoft.com/office/drawing/2014/main" id="{12949E66-F32D-439A-A09C-D7904157E777}"/>
              </a:ext>
            </a:extLst>
          </p:cNvPr>
          <p:cNvSpPr>
            <a:spLocks noGrp="1"/>
          </p:cNvSpPr>
          <p:nvPr>
            <p:ph type="pic" sz="quarter" idx="18" hasCustomPrompt="1"/>
          </p:nvPr>
        </p:nvSpPr>
        <p:spPr>
          <a:xfrm>
            <a:off x="661634" y="3054019"/>
            <a:ext cx="2576866" cy="2576866"/>
          </a:xfrm>
        </p:spPr>
        <p:txBody>
          <a:bodyPr/>
          <a:lstStyle>
            <a:lvl1pPr marL="0" indent="0">
              <a:buNone/>
              <a:defRPr/>
            </a:lvl1pPr>
          </a:lstStyle>
          <a:p>
            <a:r>
              <a:rPr lang="en-US" dirty="0"/>
              <a:t>Presenter Photo</a:t>
            </a:r>
          </a:p>
        </p:txBody>
      </p:sp>
      <p:pic>
        <p:nvPicPr>
          <p:cNvPr id="12" name="Picture 11">
            <a:extLst>
              <a:ext uri="{FF2B5EF4-FFF2-40B4-BE49-F238E27FC236}">
                <a16:creationId xmlns:a16="http://schemas.microsoft.com/office/drawing/2014/main" id="{96AE747D-A937-4712-B07E-DD51D7F34E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61475" y="306037"/>
            <a:ext cx="2473074" cy="480505"/>
          </a:xfrm>
          <a:prstGeom prst="rect">
            <a:avLst/>
          </a:prstGeom>
        </p:spPr>
      </p:pic>
      <p:sp>
        <p:nvSpPr>
          <p:cNvPr id="13" name="Text Placeholder 2">
            <a:extLst>
              <a:ext uri="{FF2B5EF4-FFF2-40B4-BE49-F238E27FC236}">
                <a16:creationId xmlns:a16="http://schemas.microsoft.com/office/drawing/2014/main" id="{EE01E4EB-DBEF-4A94-8B83-EE2E42778A52}"/>
              </a:ext>
            </a:extLst>
          </p:cNvPr>
          <p:cNvSpPr>
            <a:spLocks noGrp="1"/>
          </p:cNvSpPr>
          <p:nvPr>
            <p:ph type="body" sz="quarter" idx="10" hasCustomPrompt="1"/>
          </p:nvPr>
        </p:nvSpPr>
        <p:spPr>
          <a:xfrm>
            <a:off x="3416300" y="3898887"/>
            <a:ext cx="2679700" cy="1292934"/>
          </a:xfrm>
        </p:spPr>
        <p:txBody>
          <a:bodyPr>
            <a:normAutofit/>
          </a:bodyPr>
          <a:lstStyle>
            <a:lvl1pPr marL="0" indent="0" latinLnBrk="0">
              <a:buNone/>
              <a:defRPr sz="2000"/>
            </a:lvl1pPr>
            <a:lvl2pPr marL="457200" indent="0">
              <a:buNone/>
              <a:defRPr/>
            </a:lvl2pPr>
            <a:lvl3pPr marL="914400" indent="0">
              <a:buNone/>
              <a:defRPr/>
            </a:lvl3pPr>
            <a:lvl4pPr marL="1371600" indent="0">
              <a:buNone/>
              <a:defRPr/>
            </a:lvl4pPr>
            <a:lvl5pPr marL="1828800" indent="0">
              <a:buNone/>
              <a:defRPr/>
            </a:lvl5pPr>
          </a:lstStyle>
          <a:p>
            <a:r>
              <a:rPr kumimoji="1" lang="en-US" altLang="x-none" sz="2000" dirty="0"/>
              <a:t>First Last</a:t>
            </a:r>
            <a:br>
              <a:rPr kumimoji="1" lang="en-US" altLang="x-none" sz="2000" dirty="0"/>
            </a:br>
            <a:r>
              <a:rPr kumimoji="1" lang="en-US" altLang="x-none" sz="2000" dirty="0"/>
              <a:t>Attorney, Hall Render</a:t>
            </a:r>
            <a:br>
              <a:rPr kumimoji="1" lang="en-US" altLang="x-none" sz="2000" dirty="0"/>
            </a:br>
            <a:r>
              <a:rPr kumimoji="1" lang="en-US" altLang="x-none" sz="2000" dirty="0">
                <a:hlinkClick r:id="rId4"/>
              </a:rPr>
              <a:t>email@hallrender.com</a:t>
            </a:r>
            <a:br>
              <a:rPr kumimoji="1" lang="en-US" altLang="x-none" sz="2000" dirty="0"/>
            </a:br>
            <a:r>
              <a:rPr kumimoji="1" lang="en-US" altLang="x-none" sz="2000" dirty="0"/>
              <a:t>(317) 977-1329</a:t>
            </a:r>
          </a:p>
        </p:txBody>
      </p:sp>
      <p:sp>
        <p:nvSpPr>
          <p:cNvPr id="14" name="Picture Placeholder 2">
            <a:extLst>
              <a:ext uri="{FF2B5EF4-FFF2-40B4-BE49-F238E27FC236}">
                <a16:creationId xmlns:a16="http://schemas.microsoft.com/office/drawing/2014/main" id="{B3F58BFD-647C-408C-84D7-317A785ACD2A}"/>
              </a:ext>
            </a:extLst>
          </p:cNvPr>
          <p:cNvSpPr>
            <a:spLocks noGrp="1"/>
          </p:cNvSpPr>
          <p:nvPr>
            <p:ph type="pic" sz="quarter" idx="19" hasCustomPrompt="1"/>
          </p:nvPr>
        </p:nvSpPr>
        <p:spPr>
          <a:xfrm>
            <a:off x="6506809" y="3054019"/>
            <a:ext cx="2576866" cy="2576866"/>
          </a:xfrm>
        </p:spPr>
        <p:txBody>
          <a:bodyPr/>
          <a:lstStyle>
            <a:lvl1pPr marL="0" indent="0">
              <a:buNone/>
              <a:defRPr/>
            </a:lvl1pPr>
          </a:lstStyle>
          <a:p>
            <a:r>
              <a:rPr lang="en-US" dirty="0"/>
              <a:t>Presenter Photo</a:t>
            </a:r>
          </a:p>
        </p:txBody>
      </p:sp>
      <p:sp>
        <p:nvSpPr>
          <p:cNvPr id="15" name="Text Placeholder 2">
            <a:extLst>
              <a:ext uri="{FF2B5EF4-FFF2-40B4-BE49-F238E27FC236}">
                <a16:creationId xmlns:a16="http://schemas.microsoft.com/office/drawing/2014/main" id="{4B3EE053-5586-4B9C-BBAA-09F7CDEF25EF}"/>
              </a:ext>
            </a:extLst>
          </p:cNvPr>
          <p:cNvSpPr>
            <a:spLocks noGrp="1"/>
          </p:cNvSpPr>
          <p:nvPr>
            <p:ph type="body" sz="quarter" idx="20" hasCustomPrompt="1"/>
          </p:nvPr>
        </p:nvSpPr>
        <p:spPr>
          <a:xfrm>
            <a:off x="9261475" y="3898887"/>
            <a:ext cx="2701925" cy="1292934"/>
          </a:xfrm>
        </p:spPr>
        <p:txBody>
          <a:bodyPr>
            <a:normAutofit/>
          </a:bodyPr>
          <a:lstStyle>
            <a:lvl1pPr marL="0" indent="0" latinLnBrk="0">
              <a:buNone/>
              <a:defRPr sz="2000"/>
            </a:lvl1pPr>
            <a:lvl2pPr marL="457200" indent="0">
              <a:buNone/>
              <a:defRPr/>
            </a:lvl2pPr>
            <a:lvl3pPr marL="914400" indent="0">
              <a:buNone/>
              <a:defRPr/>
            </a:lvl3pPr>
            <a:lvl4pPr marL="1371600" indent="0">
              <a:buNone/>
              <a:defRPr/>
            </a:lvl4pPr>
            <a:lvl5pPr marL="1828800" indent="0">
              <a:buNone/>
              <a:defRPr/>
            </a:lvl5pPr>
          </a:lstStyle>
          <a:p>
            <a:r>
              <a:rPr kumimoji="1" lang="en-US" altLang="x-none" sz="2000" dirty="0"/>
              <a:t>First Last</a:t>
            </a:r>
            <a:br>
              <a:rPr kumimoji="1" lang="en-US" altLang="x-none" sz="2000" dirty="0"/>
            </a:br>
            <a:r>
              <a:rPr kumimoji="1" lang="en-US" altLang="x-none" sz="2000" dirty="0"/>
              <a:t>Attorney, Hall Render</a:t>
            </a:r>
            <a:br>
              <a:rPr kumimoji="1" lang="en-US" altLang="x-none" sz="2000" dirty="0"/>
            </a:br>
            <a:r>
              <a:rPr kumimoji="1" lang="en-US" altLang="x-none" sz="2000" dirty="0">
                <a:hlinkClick r:id="rId4"/>
              </a:rPr>
              <a:t>email@hallrender.com</a:t>
            </a:r>
            <a:br>
              <a:rPr kumimoji="1" lang="en-US" altLang="x-none" sz="2000" dirty="0"/>
            </a:br>
            <a:r>
              <a:rPr kumimoji="1" lang="en-US" altLang="x-none" sz="2000" dirty="0"/>
              <a:t>(317) 977-1329</a:t>
            </a:r>
          </a:p>
        </p:txBody>
      </p:sp>
      <p:sp>
        <p:nvSpPr>
          <p:cNvPr id="16" name="Title 19">
            <a:extLst>
              <a:ext uri="{FF2B5EF4-FFF2-40B4-BE49-F238E27FC236}">
                <a16:creationId xmlns:a16="http://schemas.microsoft.com/office/drawing/2014/main" id="{1A50A559-1E13-404C-8E2C-6D7ABB180B4C}"/>
              </a:ext>
            </a:extLst>
          </p:cNvPr>
          <p:cNvSpPr>
            <a:spLocks noGrp="1"/>
          </p:cNvSpPr>
          <p:nvPr>
            <p:ph type="title" hasCustomPrompt="1"/>
          </p:nvPr>
        </p:nvSpPr>
        <p:spPr>
          <a:xfrm>
            <a:off x="770049" y="1313296"/>
            <a:ext cx="10515600" cy="705766"/>
          </a:xfrm>
        </p:spPr>
        <p:txBody>
          <a:bodyPr>
            <a:noAutofit/>
          </a:bodyPr>
          <a:lstStyle>
            <a:lvl1pPr latinLnBrk="0">
              <a:defRPr sz="4800">
                <a:solidFill>
                  <a:schemeClr val="tx1"/>
                </a:solidFill>
              </a:defRPr>
            </a:lvl1pPr>
          </a:lstStyle>
          <a:p>
            <a:r>
              <a:rPr lang="en-US" dirty="0"/>
              <a:t>Presenter Info</a:t>
            </a:r>
          </a:p>
        </p:txBody>
      </p:sp>
      <p:sp>
        <p:nvSpPr>
          <p:cNvPr id="11" name="슬라이드 번호 개체 틀 5">
            <a:extLst>
              <a:ext uri="{FF2B5EF4-FFF2-40B4-BE49-F238E27FC236}">
                <a16:creationId xmlns:a16="http://schemas.microsoft.com/office/drawing/2014/main" id="{ACB0698A-B351-4B7D-9FD5-8ACDE5FB3198}"/>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112037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Slide 1">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7825323F-972F-4CFA-8A08-044EB3104A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2" y="0"/>
            <a:ext cx="12192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B9747B7B-8454-4137-8618-82877DA389CD}"/>
              </a:ext>
            </a:extLst>
          </p:cNvPr>
          <p:cNvSpPr>
            <a:spLocks noGrp="1"/>
          </p:cNvSpPr>
          <p:nvPr>
            <p:ph type="body" sz="quarter" idx="22"/>
          </p:nvPr>
        </p:nvSpPr>
        <p:spPr>
          <a:xfrm>
            <a:off x="869416" y="1808429"/>
            <a:ext cx="10968622" cy="4248242"/>
          </a:xfrm>
        </p:spPr>
        <p:txBody>
          <a:bodyPr/>
          <a:lstStyle>
            <a:lvl1pPr latinLnBrk="0">
              <a:defRPr/>
            </a:lvl1pPr>
            <a:lvl2pPr latinLnBrk="0">
              <a:defRPr/>
            </a:lvl2pPr>
            <a:lvl3pPr latinLnBrk="0">
              <a:defRPr/>
            </a:lvl3pPr>
            <a:lvl4pPr latinLnBrk="0">
              <a:defRPr/>
            </a:lvl4pPr>
            <a:lvl5pPr latinLnBrk="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제목 개체 틀 1">
            <a:extLst>
              <a:ext uri="{FF2B5EF4-FFF2-40B4-BE49-F238E27FC236}">
                <a16:creationId xmlns:a16="http://schemas.microsoft.com/office/drawing/2014/main" id="{E1707C20-1736-4D9D-8185-4E261818452C}"/>
              </a:ext>
            </a:extLst>
          </p:cNvPr>
          <p:cNvSpPr>
            <a:spLocks noGrp="1"/>
          </p:cNvSpPr>
          <p:nvPr>
            <p:ph type="title" hasCustomPrompt="1"/>
          </p:nvPr>
        </p:nvSpPr>
        <p:spPr>
          <a:xfrm>
            <a:off x="869415" y="365123"/>
            <a:ext cx="10968623" cy="1325563"/>
          </a:xfrm>
          <a:prstGeom prst="rect">
            <a:avLst/>
          </a:prstGeom>
        </p:spPr>
        <p:txBody>
          <a:bodyPr vert="horz" lIns="91440" tIns="45720" rIns="91440" bIns="45720" rtlCol="0" anchor="ctr">
            <a:normAutofit/>
          </a:bodyPr>
          <a:lstStyle>
            <a:lvl1pPr latinLnBrk="0">
              <a:defRPr sz="6000"/>
            </a:lvl1pPr>
          </a:lstStyle>
          <a:p>
            <a:r>
              <a:rPr kumimoji="1" lang="en-US" altLang="ko-KR" dirty="0"/>
              <a:t>Headline Here</a:t>
            </a:r>
            <a:endParaRPr kumimoji="1" lang="ko-KR" altLang="en-US" dirty="0"/>
          </a:p>
        </p:txBody>
      </p:sp>
      <p:sp>
        <p:nvSpPr>
          <p:cNvPr id="5" name="슬라이드 번호 개체 틀 5">
            <a:extLst>
              <a:ext uri="{FF2B5EF4-FFF2-40B4-BE49-F238E27FC236}">
                <a16:creationId xmlns:a16="http://schemas.microsoft.com/office/drawing/2014/main" id="{8B65D380-0C6F-40D2-9F01-110F52515AE0}"/>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409325167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Slide 2">
    <p:spTree>
      <p:nvGrpSpPr>
        <p:cNvPr id="1" name=""/>
        <p:cNvGrpSpPr/>
        <p:nvPr/>
      </p:nvGrpSpPr>
      <p:grpSpPr>
        <a:xfrm>
          <a:off x="0" y="0"/>
          <a:ext cx="0" cy="0"/>
          <a:chOff x="0" y="0"/>
          <a:chExt cx="0" cy="0"/>
        </a:xfrm>
      </p:grpSpPr>
      <p:sp>
        <p:nvSpPr>
          <p:cNvPr id="3" name="직사각형 5">
            <a:extLst>
              <a:ext uri="{FF2B5EF4-FFF2-40B4-BE49-F238E27FC236}">
                <a16:creationId xmlns:a16="http://schemas.microsoft.com/office/drawing/2014/main" id="{E898D50A-DCC4-482A-87D7-F367E3F06369}"/>
              </a:ext>
            </a:extLst>
          </p:cNvPr>
          <p:cNvSpPr/>
          <p:nvPr/>
        </p:nvSpPr>
        <p:spPr>
          <a:xfrm>
            <a:off x="0" y="1"/>
            <a:ext cx="12192000" cy="46768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7" name="TextBox 6">
            <a:extLst>
              <a:ext uri="{FF2B5EF4-FFF2-40B4-BE49-F238E27FC236}">
                <a16:creationId xmlns:a16="http://schemas.microsoft.com/office/drawing/2014/main" id="{FF49D9F5-AAC1-42DE-BAF3-C1C15E492968}"/>
              </a:ext>
            </a:extLst>
          </p:cNvPr>
          <p:cNvSpPr txBox="1"/>
          <p:nvPr/>
        </p:nvSpPr>
        <p:spPr>
          <a:xfrm>
            <a:off x="8440918" y="190681"/>
            <a:ext cx="3676651" cy="276999"/>
          </a:xfrm>
          <a:prstGeom prst="rect">
            <a:avLst/>
          </a:prstGeom>
          <a:noFill/>
          <a:ln>
            <a:noFill/>
          </a:ln>
        </p:spPr>
        <p:txBody>
          <a:bodyPr wrap="square" rtlCol="0">
            <a:spAutoFit/>
          </a:bodyPr>
          <a:lstStyle/>
          <a:p>
            <a:pPr algn="ctr" latinLnBrk="0"/>
            <a:r>
              <a:rPr kumimoji="1" lang="en-US" altLang="x-none" sz="1200" b="1" dirty="0">
                <a:solidFill>
                  <a:schemeClr val="bg1"/>
                </a:solidFill>
              </a:rPr>
              <a:t>HALL RENDER | HEALTH LAW IS OUR BUSINESS</a:t>
            </a:r>
            <a:endParaRPr kumimoji="1" lang="x-none" altLang="en-US" sz="1200" b="1" dirty="0">
              <a:solidFill>
                <a:schemeClr val="bg1"/>
              </a:solidFill>
            </a:endParaRPr>
          </a:p>
        </p:txBody>
      </p:sp>
      <p:pic>
        <p:nvPicPr>
          <p:cNvPr id="10" name="Picture 9">
            <a:extLst>
              <a:ext uri="{FF2B5EF4-FFF2-40B4-BE49-F238E27FC236}">
                <a16:creationId xmlns:a16="http://schemas.microsoft.com/office/drawing/2014/main" id="{6D9AC9AB-9C56-4491-9781-BFBFC5F100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64023"/>
            <a:ext cx="12192000" cy="6393975"/>
          </a:xfrm>
          <a:prstGeom prst="rect">
            <a:avLst/>
          </a:prstGeom>
        </p:spPr>
      </p:pic>
      <p:sp>
        <p:nvSpPr>
          <p:cNvPr id="11" name="직사각형 5">
            <a:extLst>
              <a:ext uri="{FF2B5EF4-FFF2-40B4-BE49-F238E27FC236}">
                <a16:creationId xmlns:a16="http://schemas.microsoft.com/office/drawing/2014/main" id="{EE33B22D-E53A-43B4-9A00-1B4C35EAF24C}"/>
              </a:ext>
            </a:extLst>
          </p:cNvPr>
          <p:cNvSpPr/>
          <p:nvPr/>
        </p:nvSpPr>
        <p:spPr>
          <a:xfrm>
            <a:off x="2417275" y="464025"/>
            <a:ext cx="9774725" cy="6393976"/>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dirty="0"/>
          </a:p>
        </p:txBody>
      </p:sp>
      <p:sp>
        <p:nvSpPr>
          <p:cNvPr id="12" name="Text Placeholder 3">
            <a:extLst>
              <a:ext uri="{FF2B5EF4-FFF2-40B4-BE49-F238E27FC236}">
                <a16:creationId xmlns:a16="http://schemas.microsoft.com/office/drawing/2014/main" id="{79F376C5-4612-461E-83CF-1E5F567E7009}"/>
              </a:ext>
            </a:extLst>
          </p:cNvPr>
          <p:cNvSpPr>
            <a:spLocks noGrp="1"/>
          </p:cNvSpPr>
          <p:nvPr>
            <p:ph type="body" sz="quarter" idx="22"/>
          </p:nvPr>
        </p:nvSpPr>
        <p:spPr>
          <a:xfrm>
            <a:off x="2934190" y="2241048"/>
            <a:ext cx="8589216" cy="4267907"/>
          </a:xfrm>
        </p:spPr>
        <p:txBody>
          <a:bodyPr/>
          <a:lstStyle>
            <a:lvl1pPr latinLnBrk="0">
              <a:defRPr/>
            </a:lvl1pPr>
            <a:lvl2pPr latinLnBrk="0">
              <a:defRPr/>
            </a:lvl2pPr>
            <a:lvl3pPr latinLnBrk="0">
              <a:defRPr/>
            </a:lvl3pPr>
            <a:lvl4pPr latinLnBrk="0">
              <a:defRPr/>
            </a:lvl4pPr>
            <a:lvl5pPr latinLnBrk="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제목 개체 틀 1">
            <a:extLst>
              <a:ext uri="{FF2B5EF4-FFF2-40B4-BE49-F238E27FC236}">
                <a16:creationId xmlns:a16="http://schemas.microsoft.com/office/drawing/2014/main" id="{33BE8903-E904-460B-A159-AC0DCB0F5C7B}"/>
              </a:ext>
            </a:extLst>
          </p:cNvPr>
          <p:cNvSpPr>
            <a:spLocks noGrp="1"/>
          </p:cNvSpPr>
          <p:nvPr>
            <p:ph type="title" hasCustomPrompt="1"/>
          </p:nvPr>
        </p:nvSpPr>
        <p:spPr>
          <a:xfrm>
            <a:off x="2934190" y="797742"/>
            <a:ext cx="8589216" cy="1325563"/>
          </a:xfrm>
          <a:prstGeom prst="rect">
            <a:avLst/>
          </a:prstGeom>
        </p:spPr>
        <p:txBody>
          <a:bodyPr vert="horz" lIns="91440" tIns="45720" rIns="91440" bIns="45720" rtlCol="0" anchor="ctr">
            <a:normAutofit/>
          </a:bodyPr>
          <a:lstStyle>
            <a:lvl1pPr latinLnBrk="0">
              <a:defRPr sz="6000"/>
            </a:lvl1pPr>
          </a:lstStyle>
          <a:p>
            <a:r>
              <a:rPr kumimoji="1" lang="en-US" altLang="ko-KR" dirty="0"/>
              <a:t>Headline Here</a:t>
            </a:r>
            <a:endParaRPr kumimoji="1" lang="ko-KR" altLang="en-US" dirty="0"/>
          </a:p>
        </p:txBody>
      </p:sp>
      <p:sp>
        <p:nvSpPr>
          <p:cNvPr id="8" name="슬라이드 번호 개체 틀 5">
            <a:extLst>
              <a:ext uri="{FF2B5EF4-FFF2-40B4-BE49-F238E27FC236}">
                <a16:creationId xmlns:a16="http://schemas.microsoft.com/office/drawing/2014/main" id="{1E94AAF6-9256-4F7C-86B8-35BBD1264C6E}"/>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630465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Slide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747B7B-8454-4137-8618-82877DA389CD}"/>
              </a:ext>
            </a:extLst>
          </p:cNvPr>
          <p:cNvSpPr>
            <a:spLocks noGrp="1"/>
          </p:cNvSpPr>
          <p:nvPr>
            <p:ph type="body" sz="quarter" idx="22"/>
          </p:nvPr>
        </p:nvSpPr>
        <p:spPr>
          <a:xfrm>
            <a:off x="869416" y="1808429"/>
            <a:ext cx="10722816" cy="4090926"/>
          </a:xfrm>
        </p:spPr>
        <p:txBody>
          <a:bodyPr/>
          <a:lstStyle>
            <a:lvl1pPr latinLnBrk="0">
              <a:defRPr/>
            </a:lvl1pPr>
            <a:lvl2pPr latinLnBrk="0">
              <a:defRPr/>
            </a:lvl2pPr>
            <a:lvl3pPr latinLnBrk="0">
              <a:defRPr/>
            </a:lvl3pPr>
            <a:lvl4pPr latinLnBrk="0">
              <a:defRPr/>
            </a:lvl4pPr>
            <a:lvl5pPr latinLnBrk="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제목 개체 틀 1">
            <a:extLst>
              <a:ext uri="{FF2B5EF4-FFF2-40B4-BE49-F238E27FC236}">
                <a16:creationId xmlns:a16="http://schemas.microsoft.com/office/drawing/2014/main" id="{E1707C20-1736-4D9D-8185-4E261818452C}"/>
              </a:ext>
            </a:extLst>
          </p:cNvPr>
          <p:cNvSpPr>
            <a:spLocks noGrp="1"/>
          </p:cNvSpPr>
          <p:nvPr>
            <p:ph type="title" hasCustomPrompt="1"/>
          </p:nvPr>
        </p:nvSpPr>
        <p:spPr>
          <a:xfrm>
            <a:off x="869416" y="365123"/>
            <a:ext cx="10722816" cy="1325563"/>
          </a:xfrm>
          <a:prstGeom prst="rect">
            <a:avLst/>
          </a:prstGeom>
        </p:spPr>
        <p:txBody>
          <a:bodyPr vert="horz" lIns="91440" tIns="45720" rIns="91440" bIns="45720" rtlCol="0" anchor="ctr">
            <a:normAutofit/>
          </a:bodyPr>
          <a:lstStyle>
            <a:lvl1pPr latinLnBrk="0">
              <a:defRPr sz="6000"/>
            </a:lvl1pPr>
          </a:lstStyle>
          <a:p>
            <a:r>
              <a:rPr kumimoji="1" lang="en-US" altLang="ko-KR" dirty="0"/>
              <a:t>Headline Here</a:t>
            </a:r>
            <a:endParaRPr kumimoji="1" lang="ko-KR" altLang="en-US" dirty="0"/>
          </a:p>
        </p:txBody>
      </p:sp>
      <p:pic>
        <p:nvPicPr>
          <p:cNvPr id="5" name="Picture 7">
            <a:extLst>
              <a:ext uri="{FF2B5EF4-FFF2-40B4-BE49-F238E27FC236}">
                <a16:creationId xmlns:a16="http://schemas.microsoft.com/office/drawing/2014/main" id="{4013B116-974B-4B7E-A41B-4E984FE082C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슬라이드 번호 개체 틀 5">
            <a:extLst>
              <a:ext uri="{FF2B5EF4-FFF2-40B4-BE49-F238E27FC236}">
                <a16:creationId xmlns:a16="http://schemas.microsoft.com/office/drawing/2014/main" id="{11FB77AE-2EE0-4226-82EC-97E8E55FCF58}"/>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5229675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Slide 4">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7825323F-972F-4CFA-8A08-044EB3104A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B9747B7B-8454-4137-8618-82877DA389CD}"/>
              </a:ext>
            </a:extLst>
          </p:cNvPr>
          <p:cNvSpPr>
            <a:spLocks noGrp="1"/>
          </p:cNvSpPr>
          <p:nvPr>
            <p:ph type="body" sz="quarter" idx="22"/>
          </p:nvPr>
        </p:nvSpPr>
        <p:spPr>
          <a:xfrm>
            <a:off x="869416" y="1808429"/>
            <a:ext cx="4959884" cy="4046271"/>
          </a:xfrm>
        </p:spPr>
        <p:txBody>
          <a:bodyPr/>
          <a:lstStyle>
            <a:lvl1pPr marL="0" indent="0" latinLnBrk="0">
              <a:buNone/>
              <a:defRPr/>
            </a:lvl1pPr>
            <a:lvl2pPr latinLnBrk="0">
              <a:defRPr/>
            </a:lvl2pPr>
            <a:lvl3pPr latinLnBrk="0">
              <a:defRPr/>
            </a:lvl3pPr>
            <a:lvl4pPr latinLnBrk="0">
              <a:defRPr/>
            </a:lvl4pPr>
            <a:lvl5pPr latinLnBrk="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제목 개체 틀 1">
            <a:extLst>
              <a:ext uri="{FF2B5EF4-FFF2-40B4-BE49-F238E27FC236}">
                <a16:creationId xmlns:a16="http://schemas.microsoft.com/office/drawing/2014/main" id="{E1707C20-1736-4D9D-8185-4E261818452C}"/>
              </a:ext>
            </a:extLst>
          </p:cNvPr>
          <p:cNvSpPr>
            <a:spLocks noGrp="1"/>
          </p:cNvSpPr>
          <p:nvPr>
            <p:ph type="title" hasCustomPrompt="1"/>
          </p:nvPr>
        </p:nvSpPr>
        <p:spPr>
          <a:xfrm>
            <a:off x="869416" y="365123"/>
            <a:ext cx="10292800" cy="1325563"/>
          </a:xfrm>
          <a:prstGeom prst="rect">
            <a:avLst/>
          </a:prstGeom>
        </p:spPr>
        <p:txBody>
          <a:bodyPr vert="horz" lIns="91440" tIns="45720" rIns="91440" bIns="45720" rtlCol="0" anchor="ctr">
            <a:normAutofit/>
          </a:bodyPr>
          <a:lstStyle>
            <a:lvl1pPr latinLnBrk="0">
              <a:defRPr sz="6000"/>
            </a:lvl1pPr>
          </a:lstStyle>
          <a:p>
            <a:r>
              <a:rPr kumimoji="1" lang="en-US" altLang="ko-KR" dirty="0"/>
              <a:t>Headline Here</a:t>
            </a:r>
            <a:endParaRPr kumimoji="1" lang="ko-KR" altLang="en-US" dirty="0"/>
          </a:p>
        </p:txBody>
      </p:sp>
      <p:sp>
        <p:nvSpPr>
          <p:cNvPr id="5" name="Text Placeholder 3">
            <a:extLst>
              <a:ext uri="{FF2B5EF4-FFF2-40B4-BE49-F238E27FC236}">
                <a16:creationId xmlns:a16="http://schemas.microsoft.com/office/drawing/2014/main" id="{E7F3F887-EDDB-4609-87E4-E00EAB7E6640}"/>
              </a:ext>
            </a:extLst>
          </p:cNvPr>
          <p:cNvSpPr>
            <a:spLocks noGrp="1"/>
          </p:cNvSpPr>
          <p:nvPr>
            <p:ph type="body" sz="quarter" idx="23"/>
          </p:nvPr>
        </p:nvSpPr>
        <p:spPr>
          <a:xfrm>
            <a:off x="6202332" y="1808429"/>
            <a:ext cx="4959884" cy="4046271"/>
          </a:xfrm>
        </p:spPr>
        <p:txBody>
          <a:bodyPr/>
          <a:lstStyle>
            <a:lvl1pPr marL="0" indent="0" latinLnBrk="0">
              <a:buNone/>
              <a:defRPr/>
            </a:lvl1pPr>
            <a:lvl2pPr latinLnBrk="0">
              <a:defRPr/>
            </a:lvl2pPr>
            <a:lvl3pPr latinLnBrk="0">
              <a:defRPr/>
            </a:lvl3pPr>
            <a:lvl4pPr latinLnBrk="0">
              <a:defRPr/>
            </a:lvl4pPr>
            <a:lvl5pPr latinLnBrk="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슬라이드 번호 개체 틀 5">
            <a:extLst>
              <a:ext uri="{FF2B5EF4-FFF2-40B4-BE49-F238E27FC236}">
                <a16:creationId xmlns:a16="http://schemas.microsoft.com/office/drawing/2014/main" id="{8BDB4B35-2EBA-4526-82E4-892616E5E437}"/>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378480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ractical Takeaways">
    <p:spTree>
      <p:nvGrpSpPr>
        <p:cNvPr id="1" name=""/>
        <p:cNvGrpSpPr/>
        <p:nvPr/>
      </p:nvGrpSpPr>
      <p:grpSpPr>
        <a:xfrm>
          <a:off x="0" y="0"/>
          <a:ext cx="0" cy="0"/>
          <a:chOff x="0" y="0"/>
          <a:chExt cx="0" cy="0"/>
        </a:xfrm>
      </p:grpSpPr>
      <p:sp>
        <p:nvSpPr>
          <p:cNvPr id="4" name="직사각형 5">
            <a:extLst>
              <a:ext uri="{FF2B5EF4-FFF2-40B4-BE49-F238E27FC236}">
                <a16:creationId xmlns:a16="http://schemas.microsoft.com/office/drawing/2014/main" id="{C69BC234-3553-4C09-86CF-A9FE4C4E23BB}"/>
              </a:ext>
            </a:extLst>
          </p:cNvPr>
          <p:cNvSpPr/>
          <p:nvPr/>
        </p:nvSpPr>
        <p:spPr>
          <a:xfrm>
            <a:off x="6666270" y="1872963"/>
            <a:ext cx="5525730" cy="4503761"/>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pic>
        <p:nvPicPr>
          <p:cNvPr id="11" name="그림 개체 틀 3">
            <a:extLst>
              <a:ext uri="{FF2B5EF4-FFF2-40B4-BE49-F238E27FC236}">
                <a16:creationId xmlns:a16="http://schemas.microsoft.com/office/drawing/2014/main" id="{FA168F28-5716-40FA-9B87-6C56A8325E6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8947"/>
          <a:stretch/>
        </p:blipFill>
        <p:spPr>
          <a:xfrm>
            <a:off x="7901631" y="1872988"/>
            <a:ext cx="4290369" cy="4503736"/>
          </a:xfrm>
          <a:prstGeom prst="rect">
            <a:avLst/>
          </a:prstGeom>
        </p:spPr>
      </p:pic>
      <p:sp>
        <p:nvSpPr>
          <p:cNvPr id="12" name="Title 19">
            <a:extLst>
              <a:ext uri="{FF2B5EF4-FFF2-40B4-BE49-F238E27FC236}">
                <a16:creationId xmlns:a16="http://schemas.microsoft.com/office/drawing/2014/main" id="{E576DCBC-FF61-45E7-9F34-9D5C460DADA6}"/>
              </a:ext>
            </a:extLst>
          </p:cNvPr>
          <p:cNvSpPr>
            <a:spLocks noGrp="1"/>
          </p:cNvSpPr>
          <p:nvPr>
            <p:ph type="title" hasCustomPrompt="1"/>
          </p:nvPr>
        </p:nvSpPr>
        <p:spPr>
          <a:xfrm>
            <a:off x="838200" y="817476"/>
            <a:ext cx="10515600" cy="705766"/>
          </a:xfrm>
        </p:spPr>
        <p:txBody>
          <a:bodyPr>
            <a:noAutofit/>
          </a:bodyPr>
          <a:lstStyle>
            <a:lvl1pPr latinLnBrk="0">
              <a:defRPr sz="6000">
                <a:solidFill>
                  <a:srgbClr val="C00000"/>
                </a:solidFill>
              </a:defRPr>
            </a:lvl1pPr>
          </a:lstStyle>
          <a:p>
            <a:r>
              <a:rPr lang="en-US" dirty="0"/>
              <a:t>Practical Takeaways</a:t>
            </a:r>
          </a:p>
        </p:txBody>
      </p:sp>
      <p:sp>
        <p:nvSpPr>
          <p:cNvPr id="3" name="Text Placeholder 2">
            <a:extLst>
              <a:ext uri="{FF2B5EF4-FFF2-40B4-BE49-F238E27FC236}">
                <a16:creationId xmlns:a16="http://schemas.microsoft.com/office/drawing/2014/main" id="{04C01CB9-2056-41D1-809F-17BFE0971CF6}"/>
              </a:ext>
            </a:extLst>
          </p:cNvPr>
          <p:cNvSpPr>
            <a:spLocks noGrp="1"/>
          </p:cNvSpPr>
          <p:nvPr>
            <p:ph type="body" sz="quarter" idx="10"/>
          </p:nvPr>
        </p:nvSpPr>
        <p:spPr>
          <a:xfrm>
            <a:off x="838199" y="1873039"/>
            <a:ext cx="5525729" cy="4261062"/>
          </a:xfrm>
        </p:spPr>
        <p:txBody>
          <a:bodyPr/>
          <a:lstStyle>
            <a:lvl1pPr marL="0" indent="0" latinLnBrk="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7" name="Picture 7">
            <a:extLst>
              <a:ext uri="{FF2B5EF4-FFF2-40B4-BE49-F238E27FC236}">
                <a16:creationId xmlns:a16="http://schemas.microsoft.com/office/drawing/2014/main" id="{B4B2CC42-5132-41D4-8FA7-05BE18E902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슬라이드 번호 개체 틀 5">
            <a:extLst>
              <a:ext uri="{FF2B5EF4-FFF2-40B4-BE49-F238E27FC236}">
                <a16:creationId xmlns:a16="http://schemas.microsoft.com/office/drawing/2014/main" id="{54956F49-3F3C-4ABB-81FC-C6BED438077B}"/>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4272637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actical Takeaways 2">
    <p:spTree>
      <p:nvGrpSpPr>
        <p:cNvPr id="1" name=""/>
        <p:cNvGrpSpPr/>
        <p:nvPr/>
      </p:nvGrpSpPr>
      <p:grpSpPr>
        <a:xfrm>
          <a:off x="0" y="0"/>
          <a:ext cx="0" cy="0"/>
          <a:chOff x="0" y="0"/>
          <a:chExt cx="0" cy="0"/>
        </a:xfrm>
      </p:grpSpPr>
      <p:sp>
        <p:nvSpPr>
          <p:cNvPr id="3" name="직사각형 5">
            <a:extLst>
              <a:ext uri="{FF2B5EF4-FFF2-40B4-BE49-F238E27FC236}">
                <a16:creationId xmlns:a16="http://schemas.microsoft.com/office/drawing/2014/main" id="{E898D50A-DCC4-482A-87D7-F367E3F06369}"/>
              </a:ext>
            </a:extLst>
          </p:cNvPr>
          <p:cNvSpPr/>
          <p:nvPr/>
        </p:nvSpPr>
        <p:spPr>
          <a:xfrm>
            <a:off x="0" y="1"/>
            <a:ext cx="12192000" cy="46768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7" name="TextBox 6">
            <a:extLst>
              <a:ext uri="{FF2B5EF4-FFF2-40B4-BE49-F238E27FC236}">
                <a16:creationId xmlns:a16="http://schemas.microsoft.com/office/drawing/2014/main" id="{FF49D9F5-AAC1-42DE-BAF3-C1C15E492968}"/>
              </a:ext>
            </a:extLst>
          </p:cNvPr>
          <p:cNvSpPr txBox="1"/>
          <p:nvPr/>
        </p:nvSpPr>
        <p:spPr>
          <a:xfrm>
            <a:off x="8440918" y="190681"/>
            <a:ext cx="3676651" cy="276999"/>
          </a:xfrm>
          <a:prstGeom prst="rect">
            <a:avLst/>
          </a:prstGeom>
          <a:noFill/>
          <a:ln>
            <a:noFill/>
          </a:ln>
        </p:spPr>
        <p:txBody>
          <a:bodyPr wrap="square" rtlCol="0">
            <a:spAutoFit/>
          </a:bodyPr>
          <a:lstStyle/>
          <a:p>
            <a:pPr algn="ctr" latinLnBrk="0"/>
            <a:r>
              <a:rPr kumimoji="1" lang="en-US" altLang="x-none" sz="1200" b="1" dirty="0">
                <a:solidFill>
                  <a:schemeClr val="bg1"/>
                </a:solidFill>
              </a:rPr>
              <a:t>HALL RENDER | HEALTH LAW IS OUR BUSINESS</a:t>
            </a:r>
            <a:endParaRPr kumimoji="1" lang="x-none" altLang="en-US" sz="1200" b="1" dirty="0">
              <a:solidFill>
                <a:schemeClr val="bg1"/>
              </a:solidFill>
            </a:endParaRPr>
          </a:p>
        </p:txBody>
      </p:sp>
      <p:pic>
        <p:nvPicPr>
          <p:cNvPr id="10" name="Picture 9">
            <a:extLst>
              <a:ext uri="{FF2B5EF4-FFF2-40B4-BE49-F238E27FC236}">
                <a16:creationId xmlns:a16="http://schemas.microsoft.com/office/drawing/2014/main" id="{6D9AC9AB-9C56-4491-9781-BFBFC5F100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38681"/>
            <a:ext cx="12192000" cy="5929952"/>
          </a:xfrm>
          <a:prstGeom prst="rect">
            <a:avLst/>
          </a:prstGeom>
        </p:spPr>
      </p:pic>
      <p:sp>
        <p:nvSpPr>
          <p:cNvPr id="11" name="직사각형 5">
            <a:extLst>
              <a:ext uri="{FF2B5EF4-FFF2-40B4-BE49-F238E27FC236}">
                <a16:creationId xmlns:a16="http://schemas.microsoft.com/office/drawing/2014/main" id="{EE33B22D-E53A-43B4-9A00-1B4C35EAF24C}"/>
              </a:ext>
            </a:extLst>
          </p:cNvPr>
          <p:cNvSpPr/>
          <p:nvPr/>
        </p:nvSpPr>
        <p:spPr>
          <a:xfrm>
            <a:off x="4455042" y="938681"/>
            <a:ext cx="7736958" cy="59299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8" name="Text Placeholder 7">
            <a:extLst>
              <a:ext uri="{FF2B5EF4-FFF2-40B4-BE49-F238E27FC236}">
                <a16:creationId xmlns:a16="http://schemas.microsoft.com/office/drawing/2014/main" id="{DAAD5C99-E9C6-4B44-8D09-9A56292E7AE0}"/>
              </a:ext>
            </a:extLst>
          </p:cNvPr>
          <p:cNvSpPr>
            <a:spLocks noGrp="1"/>
          </p:cNvSpPr>
          <p:nvPr>
            <p:ph type="body" sz="quarter" idx="18" hasCustomPrompt="1"/>
          </p:nvPr>
        </p:nvSpPr>
        <p:spPr>
          <a:xfrm>
            <a:off x="5362575" y="2514600"/>
            <a:ext cx="5829300" cy="4053348"/>
          </a:xfrm>
        </p:spPr>
        <p:txBody>
          <a:bodyPr>
            <a:normAutofit/>
          </a:bodyPr>
          <a:lstStyle>
            <a:lvl1pPr marL="0" indent="0" latinLnBrk="0">
              <a:buNone/>
              <a:defRPr sz="32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p:txBody>
      </p:sp>
      <p:sp>
        <p:nvSpPr>
          <p:cNvPr id="9" name="Text Placeholder 7">
            <a:extLst>
              <a:ext uri="{FF2B5EF4-FFF2-40B4-BE49-F238E27FC236}">
                <a16:creationId xmlns:a16="http://schemas.microsoft.com/office/drawing/2014/main" id="{28A08064-5352-4152-9B4C-D0CFD84502A3}"/>
              </a:ext>
            </a:extLst>
          </p:cNvPr>
          <p:cNvSpPr>
            <a:spLocks noGrp="1"/>
          </p:cNvSpPr>
          <p:nvPr>
            <p:ph type="body" sz="quarter" idx="19" hasCustomPrompt="1"/>
          </p:nvPr>
        </p:nvSpPr>
        <p:spPr>
          <a:xfrm>
            <a:off x="5362575" y="1478041"/>
            <a:ext cx="5829300" cy="757159"/>
          </a:xfrm>
        </p:spPr>
        <p:txBody>
          <a:bodyPr>
            <a:normAutofit/>
          </a:bodyPr>
          <a:lstStyle>
            <a:lvl1pPr marL="0" indent="0" latinLnBrk="0">
              <a:buNone/>
              <a:defRPr sz="48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Practical Takeaways</a:t>
            </a:r>
          </a:p>
        </p:txBody>
      </p:sp>
      <p:sp>
        <p:nvSpPr>
          <p:cNvPr id="12" name="슬라이드 번호 개체 틀 5">
            <a:extLst>
              <a:ext uri="{FF2B5EF4-FFF2-40B4-BE49-F238E27FC236}">
                <a16:creationId xmlns:a16="http://schemas.microsoft.com/office/drawing/2014/main" id="{0BB38F0A-DD86-4A9E-B04E-544D80E2B9E8}"/>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1390781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nteractive Poll Q">
    <p:spTree>
      <p:nvGrpSpPr>
        <p:cNvPr id="1" name=""/>
        <p:cNvGrpSpPr/>
        <p:nvPr/>
      </p:nvGrpSpPr>
      <p:grpSpPr>
        <a:xfrm>
          <a:off x="0" y="0"/>
          <a:ext cx="0" cy="0"/>
          <a:chOff x="0" y="0"/>
          <a:chExt cx="0" cy="0"/>
        </a:xfrm>
      </p:grpSpPr>
      <p:sp>
        <p:nvSpPr>
          <p:cNvPr id="3" name="직사각형 5">
            <a:extLst>
              <a:ext uri="{FF2B5EF4-FFF2-40B4-BE49-F238E27FC236}">
                <a16:creationId xmlns:a16="http://schemas.microsoft.com/office/drawing/2014/main" id="{E898D50A-DCC4-482A-87D7-F367E3F06369}"/>
              </a:ext>
            </a:extLst>
          </p:cNvPr>
          <p:cNvSpPr/>
          <p:nvPr/>
        </p:nvSpPr>
        <p:spPr>
          <a:xfrm>
            <a:off x="0" y="1"/>
            <a:ext cx="12192000" cy="46768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7" name="TextBox 6">
            <a:extLst>
              <a:ext uri="{FF2B5EF4-FFF2-40B4-BE49-F238E27FC236}">
                <a16:creationId xmlns:a16="http://schemas.microsoft.com/office/drawing/2014/main" id="{FF49D9F5-AAC1-42DE-BAF3-C1C15E492968}"/>
              </a:ext>
            </a:extLst>
          </p:cNvPr>
          <p:cNvSpPr txBox="1"/>
          <p:nvPr/>
        </p:nvSpPr>
        <p:spPr>
          <a:xfrm>
            <a:off x="8440918" y="190681"/>
            <a:ext cx="3676651" cy="276999"/>
          </a:xfrm>
          <a:prstGeom prst="rect">
            <a:avLst/>
          </a:prstGeom>
          <a:noFill/>
          <a:ln>
            <a:noFill/>
          </a:ln>
        </p:spPr>
        <p:txBody>
          <a:bodyPr wrap="square" rtlCol="0">
            <a:spAutoFit/>
          </a:bodyPr>
          <a:lstStyle/>
          <a:p>
            <a:pPr algn="ctr" latinLnBrk="0"/>
            <a:r>
              <a:rPr kumimoji="1" lang="en-US" altLang="x-none" sz="1200" b="1" dirty="0">
                <a:solidFill>
                  <a:schemeClr val="bg1"/>
                </a:solidFill>
              </a:rPr>
              <a:t>HALL RENDER | HEALTH LAW IS OUR BUSINESS</a:t>
            </a:r>
            <a:endParaRPr kumimoji="1" lang="x-none" altLang="en-US" sz="1200" b="1" dirty="0">
              <a:solidFill>
                <a:schemeClr val="bg1"/>
              </a:solidFill>
            </a:endParaRPr>
          </a:p>
        </p:txBody>
      </p:sp>
      <p:pic>
        <p:nvPicPr>
          <p:cNvPr id="10" name="Picture 9">
            <a:extLst>
              <a:ext uri="{FF2B5EF4-FFF2-40B4-BE49-F238E27FC236}">
                <a16:creationId xmlns:a16="http://schemas.microsoft.com/office/drawing/2014/main" id="{6D9AC9AB-9C56-4491-9781-BFBFC5F100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179477"/>
            <a:ext cx="12187568" cy="5678522"/>
          </a:xfrm>
          <a:prstGeom prst="rect">
            <a:avLst/>
          </a:prstGeom>
        </p:spPr>
      </p:pic>
      <p:sp>
        <p:nvSpPr>
          <p:cNvPr id="11" name="직사각형 5">
            <a:extLst>
              <a:ext uri="{FF2B5EF4-FFF2-40B4-BE49-F238E27FC236}">
                <a16:creationId xmlns:a16="http://schemas.microsoft.com/office/drawing/2014/main" id="{EE33B22D-E53A-43B4-9A00-1B4C35EAF24C}"/>
              </a:ext>
            </a:extLst>
          </p:cNvPr>
          <p:cNvSpPr/>
          <p:nvPr/>
        </p:nvSpPr>
        <p:spPr>
          <a:xfrm>
            <a:off x="4455042" y="938681"/>
            <a:ext cx="7736958" cy="59193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8" name="Text Placeholder 7">
            <a:extLst>
              <a:ext uri="{FF2B5EF4-FFF2-40B4-BE49-F238E27FC236}">
                <a16:creationId xmlns:a16="http://schemas.microsoft.com/office/drawing/2014/main" id="{DAAD5C99-E9C6-4B44-8D09-9A56292E7AE0}"/>
              </a:ext>
            </a:extLst>
          </p:cNvPr>
          <p:cNvSpPr>
            <a:spLocks noGrp="1"/>
          </p:cNvSpPr>
          <p:nvPr>
            <p:ph type="body" sz="quarter" idx="18" hasCustomPrompt="1"/>
          </p:nvPr>
        </p:nvSpPr>
        <p:spPr>
          <a:xfrm>
            <a:off x="5362575" y="2831564"/>
            <a:ext cx="5829300" cy="1114425"/>
          </a:xfrm>
        </p:spPr>
        <p:txBody>
          <a:bodyPr>
            <a:normAutofit/>
          </a:bodyPr>
          <a:lstStyle>
            <a:lvl1pPr marL="0" indent="0" latinLnBrk="0">
              <a:buNone/>
              <a:defRPr sz="20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Connect with IT to use this interactive poll function. </a:t>
            </a:r>
          </a:p>
        </p:txBody>
      </p:sp>
      <p:sp>
        <p:nvSpPr>
          <p:cNvPr id="9" name="Text Placeholder 7">
            <a:extLst>
              <a:ext uri="{FF2B5EF4-FFF2-40B4-BE49-F238E27FC236}">
                <a16:creationId xmlns:a16="http://schemas.microsoft.com/office/drawing/2014/main" id="{28A08064-5352-4152-9B4C-D0CFD84502A3}"/>
              </a:ext>
            </a:extLst>
          </p:cNvPr>
          <p:cNvSpPr>
            <a:spLocks noGrp="1"/>
          </p:cNvSpPr>
          <p:nvPr>
            <p:ph type="body" sz="quarter" idx="19" hasCustomPrompt="1"/>
          </p:nvPr>
        </p:nvSpPr>
        <p:spPr>
          <a:xfrm>
            <a:off x="5362575" y="1478041"/>
            <a:ext cx="5829300" cy="1114425"/>
          </a:xfrm>
        </p:spPr>
        <p:txBody>
          <a:bodyPr>
            <a:normAutofit/>
          </a:bodyPr>
          <a:lstStyle>
            <a:lvl1pPr marL="0" indent="0" latinLnBrk="0">
              <a:buNone/>
              <a:defRPr sz="48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Interactive Poll</a:t>
            </a:r>
          </a:p>
        </p:txBody>
      </p:sp>
      <p:sp>
        <p:nvSpPr>
          <p:cNvPr id="12" name="Text Placeholder 7">
            <a:extLst>
              <a:ext uri="{FF2B5EF4-FFF2-40B4-BE49-F238E27FC236}">
                <a16:creationId xmlns:a16="http://schemas.microsoft.com/office/drawing/2014/main" id="{98670670-1378-4158-9967-00F8BDEF8455}"/>
              </a:ext>
            </a:extLst>
          </p:cNvPr>
          <p:cNvSpPr>
            <a:spLocks noGrp="1"/>
          </p:cNvSpPr>
          <p:nvPr>
            <p:ph type="body" sz="quarter" idx="20" hasCustomPrompt="1"/>
          </p:nvPr>
        </p:nvSpPr>
        <p:spPr>
          <a:xfrm>
            <a:off x="5362575" y="5514975"/>
            <a:ext cx="5829300" cy="1114425"/>
          </a:xfrm>
        </p:spPr>
        <p:txBody>
          <a:bodyPr>
            <a:normAutofit/>
          </a:bodyPr>
          <a:lstStyle>
            <a:lvl1pPr marL="0" indent="0" latinLnBrk="0">
              <a:buNone/>
              <a:defRPr sz="20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 LINK TO MOBILE POLL TAKING.</a:t>
            </a:r>
          </a:p>
        </p:txBody>
      </p:sp>
      <p:sp>
        <p:nvSpPr>
          <p:cNvPr id="13" name="슬라이드 번호 개체 틀 5">
            <a:extLst>
              <a:ext uri="{FF2B5EF4-FFF2-40B4-BE49-F238E27FC236}">
                <a16:creationId xmlns:a16="http://schemas.microsoft.com/office/drawing/2014/main" id="{AE101378-DAD7-4E9B-ADE5-8DE8755BC8BD}"/>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645711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E68FF4AC-15FF-4411-935D-D6DC99692420}"/>
              </a:ext>
            </a:extLst>
          </p:cNvPr>
          <p:cNvPicPr>
            <a:picLocks noChangeAspect="1"/>
          </p:cNvPicPr>
          <p:nvPr/>
        </p:nvPicPr>
        <p:blipFill rotWithShape="1">
          <a:blip r:embed="rId2">
            <a:extLst>
              <a:ext uri="{28A0092B-C50C-407E-A947-70E740481C1C}">
                <a14:useLocalDpi xmlns:a14="http://schemas.microsoft.com/office/drawing/2010/main" val="0"/>
              </a:ext>
            </a:extLst>
          </a:blip>
          <a:srcRect l="-79" r="9908" b="23822"/>
          <a:stretch/>
        </p:blipFill>
        <p:spPr>
          <a:xfrm>
            <a:off x="0" y="-12064"/>
            <a:ext cx="12192000" cy="6870064"/>
          </a:xfrm>
          <a:prstGeom prst="rect">
            <a:avLst/>
          </a:prstGeom>
        </p:spPr>
      </p:pic>
      <p:sp>
        <p:nvSpPr>
          <p:cNvPr id="5" name="직사각형 2">
            <a:extLst>
              <a:ext uri="{FF2B5EF4-FFF2-40B4-BE49-F238E27FC236}">
                <a16:creationId xmlns:a16="http://schemas.microsoft.com/office/drawing/2014/main" id="{8B715A30-6FA3-4822-BA06-FA2F9FC25DA2}"/>
              </a:ext>
            </a:extLst>
          </p:cNvPr>
          <p:cNvSpPr/>
          <p:nvPr/>
        </p:nvSpPr>
        <p:spPr>
          <a:xfrm>
            <a:off x="10703" y="0"/>
            <a:ext cx="12170591" cy="6858000"/>
          </a:xfrm>
          <a:prstGeom prst="rect">
            <a:avLst/>
          </a:prstGeom>
          <a:solidFill>
            <a:srgbClr val="61645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0"/>
            <a:endParaRPr kumimoji="1" lang="x-none" altLang="en-US" dirty="0"/>
          </a:p>
        </p:txBody>
      </p:sp>
      <p:sp>
        <p:nvSpPr>
          <p:cNvPr id="4" name="Text Placeholder 3">
            <a:extLst>
              <a:ext uri="{FF2B5EF4-FFF2-40B4-BE49-F238E27FC236}">
                <a16:creationId xmlns:a16="http://schemas.microsoft.com/office/drawing/2014/main" id="{B9747B7B-8454-4137-8618-82877DA389CD}"/>
              </a:ext>
            </a:extLst>
          </p:cNvPr>
          <p:cNvSpPr>
            <a:spLocks noGrp="1"/>
          </p:cNvSpPr>
          <p:nvPr>
            <p:ph type="body" sz="quarter" idx="22" hasCustomPrompt="1"/>
          </p:nvPr>
        </p:nvSpPr>
        <p:spPr>
          <a:xfrm>
            <a:off x="2200275" y="3294691"/>
            <a:ext cx="8337550" cy="624192"/>
          </a:xfrm>
        </p:spPr>
        <p:txBody>
          <a:bodyPr/>
          <a:lstStyle>
            <a:lvl1pPr marL="0" indent="0" latinLnBrk="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Subhead here and here and here</a:t>
            </a:r>
          </a:p>
        </p:txBody>
      </p:sp>
      <p:sp>
        <p:nvSpPr>
          <p:cNvPr id="11" name="직사각형 5">
            <a:extLst>
              <a:ext uri="{FF2B5EF4-FFF2-40B4-BE49-F238E27FC236}">
                <a16:creationId xmlns:a16="http://schemas.microsoft.com/office/drawing/2014/main" id="{9E37A9B4-F753-4786-8DBC-C637D304D225}"/>
              </a:ext>
            </a:extLst>
          </p:cNvPr>
          <p:cNvSpPr/>
          <p:nvPr/>
        </p:nvSpPr>
        <p:spPr>
          <a:xfrm>
            <a:off x="10705" y="0"/>
            <a:ext cx="1502786" cy="685800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7" name="TextBox 6">
            <a:extLst>
              <a:ext uri="{FF2B5EF4-FFF2-40B4-BE49-F238E27FC236}">
                <a16:creationId xmlns:a16="http://schemas.microsoft.com/office/drawing/2014/main" id="{E1761FC2-FB46-421E-A04B-66C7083F9046}"/>
              </a:ext>
            </a:extLst>
          </p:cNvPr>
          <p:cNvSpPr txBox="1"/>
          <p:nvPr/>
        </p:nvSpPr>
        <p:spPr>
          <a:xfrm>
            <a:off x="310997" y="261734"/>
            <a:ext cx="1202494" cy="276999"/>
          </a:xfrm>
          <a:prstGeom prst="rect">
            <a:avLst/>
          </a:prstGeom>
          <a:noFill/>
          <a:ln>
            <a:noFill/>
          </a:ln>
        </p:spPr>
        <p:txBody>
          <a:bodyPr wrap="square" rtlCol="0">
            <a:spAutoFit/>
          </a:bodyPr>
          <a:lstStyle/>
          <a:p>
            <a:pPr latinLnBrk="0"/>
            <a:r>
              <a:rPr kumimoji="1" lang="en-US" altLang="en-US" sz="1200" b="1" dirty="0">
                <a:solidFill>
                  <a:schemeClr val="bg1"/>
                </a:solidFill>
              </a:rPr>
              <a:t>HALL RENDER</a:t>
            </a:r>
            <a:endParaRPr kumimoji="1" lang="x-none" altLang="en-US" sz="1200" b="1" dirty="0">
              <a:solidFill>
                <a:schemeClr val="bg1"/>
              </a:solidFill>
            </a:endParaRPr>
          </a:p>
        </p:txBody>
      </p:sp>
      <p:pic>
        <p:nvPicPr>
          <p:cNvPr id="9" name="Picture 8">
            <a:extLst>
              <a:ext uri="{FF2B5EF4-FFF2-40B4-BE49-F238E27FC236}">
                <a16:creationId xmlns:a16="http://schemas.microsoft.com/office/drawing/2014/main" id="{78A1A84E-A21A-4E3E-832C-83BFDE97E7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9701" y="5950152"/>
            <a:ext cx="3212598" cy="624191"/>
          </a:xfrm>
          <a:prstGeom prst="rect">
            <a:avLst/>
          </a:prstGeom>
        </p:spPr>
      </p:pic>
      <p:sp>
        <p:nvSpPr>
          <p:cNvPr id="12" name="Text Placeholder 3">
            <a:extLst>
              <a:ext uri="{FF2B5EF4-FFF2-40B4-BE49-F238E27FC236}">
                <a16:creationId xmlns:a16="http://schemas.microsoft.com/office/drawing/2014/main" id="{D799CEB2-E32E-4A57-BD0E-A663DA026EA7}"/>
              </a:ext>
            </a:extLst>
          </p:cNvPr>
          <p:cNvSpPr>
            <a:spLocks noGrp="1"/>
          </p:cNvSpPr>
          <p:nvPr>
            <p:ph type="body" sz="quarter" idx="23" hasCustomPrompt="1"/>
          </p:nvPr>
        </p:nvSpPr>
        <p:spPr>
          <a:xfrm>
            <a:off x="2543175" y="544124"/>
            <a:ext cx="8337550" cy="624192"/>
          </a:xfrm>
        </p:spPr>
        <p:txBody>
          <a:bodyPr>
            <a:normAutofit/>
          </a:bodyPr>
          <a:lstStyle>
            <a:lvl1pPr marL="0" indent="0" algn="r" latinLnBrk="0">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Presentation Date</a:t>
            </a:r>
          </a:p>
        </p:txBody>
      </p:sp>
      <p:sp>
        <p:nvSpPr>
          <p:cNvPr id="13" name="Text Placeholder 3">
            <a:extLst>
              <a:ext uri="{FF2B5EF4-FFF2-40B4-BE49-F238E27FC236}">
                <a16:creationId xmlns:a16="http://schemas.microsoft.com/office/drawing/2014/main" id="{74BFBD07-77DC-4CCE-9A77-84AE721BEB61}"/>
              </a:ext>
            </a:extLst>
          </p:cNvPr>
          <p:cNvSpPr>
            <a:spLocks noGrp="1"/>
          </p:cNvSpPr>
          <p:nvPr>
            <p:ph type="body" sz="quarter" idx="24" hasCustomPrompt="1"/>
          </p:nvPr>
        </p:nvSpPr>
        <p:spPr>
          <a:xfrm>
            <a:off x="2200275" y="4986696"/>
            <a:ext cx="4975225" cy="483352"/>
          </a:xfrm>
        </p:spPr>
        <p:txBody>
          <a:bodyPr>
            <a:normAutofit/>
          </a:bodyPr>
          <a:lstStyle>
            <a:lvl1pPr marL="0" indent="0" latinLnBrk="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Presenter Names</a:t>
            </a:r>
          </a:p>
        </p:txBody>
      </p:sp>
      <p:sp>
        <p:nvSpPr>
          <p:cNvPr id="14" name="Title 19">
            <a:extLst>
              <a:ext uri="{FF2B5EF4-FFF2-40B4-BE49-F238E27FC236}">
                <a16:creationId xmlns:a16="http://schemas.microsoft.com/office/drawing/2014/main" id="{8B6CA6F1-8ED0-474C-AFF1-0A538E437317}"/>
              </a:ext>
            </a:extLst>
          </p:cNvPr>
          <p:cNvSpPr>
            <a:spLocks noGrp="1"/>
          </p:cNvSpPr>
          <p:nvPr>
            <p:ph type="title" hasCustomPrompt="1"/>
          </p:nvPr>
        </p:nvSpPr>
        <p:spPr>
          <a:xfrm>
            <a:off x="2200275" y="1906739"/>
            <a:ext cx="10515600" cy="1279524"/>
          </a:xfrm>
        </p:spPr>
        <p:txBody>
          <a:bodyPr>
            <a:normAutofit/>
          </a:bodyPr>
          <a:lstStyle>
            <a:lvl1pPr latinLnBrk="0">
              <a:defRPr sz="5400">
                <a:solidFill>
                  <a:schemeClr val="bg1"/>
                </a:solidFill>
              </a:defRPr>
            </a:lvl1pPr>
          </a:lstStyle>
          <a:p>
            <a:r>
              <a:rPr lang="en-US" dirty="0"/>
              <a:t>Presentation Title</a:t>
            </a:r>
          </a:p>
        </p:txBody>
      </p:sp>
      <p:sp>
        <p:nvSpPr>
          <p:cNvPr id="15" name="슬라이드 번호 개체 틀 5">
            <a:extLst>
              <a:ext uri="{FF2B5EF4-FFF2-40B4-BE49-F238E27FC236}">
                <a16:creationId xmlns:a16="http://schemas.microsoft.com/office/drawing/2014/main" id="{362AE2ED-A041-46E1-8FF2-9CC26C077213}"/>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1123005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Transition">
    <p:spTree>
      <p:nvGrpSpPr>
        <p:cNvPr id="1" name=""/>
        <p:cNvGrpSpPr/>
        <p:nvPr/>
      </p:nvGrpSpPr>
      <p:grpSpPr>
        <a:xfrm>
          <a:off x="0" y="0"/>
          <a:ext cx="0" cy="0"/>
          <a:chOff x="0" y="0"/>
          <a:chExt cx="0" cy="0"/>
        </a:xfrm>
      </p:grpSpPr>
      <p:sp>
        <p:nvSpPr>
          <p:cNvPr id="5" name="그림 개체 틀 19">
            <a:extLst>
              <a:ext uri="{FF2B5EF4-FFF2-40B4-BE49-F238E27FC236}">
                <a16:creationId xmlns:a16="http://schemas.microsoft.com/office/drawing/2014/main" id="{AA5657F0-0A46-D741-97E7-242446473923}"/>
              </a:ext>
            </a:extLst>
          </p:cNvPr>
          <p:cNvSpPr>
            <a:spLocks noGrp="1"/>
          </p:cNvSpPr>
          <p:nvPr>
            <p:ph type="pic" sz="quarter" idx="14"/>
          </p:nvPr>
        </p:nvSpPr>
        <p:spPr>
          <a:xfrm>
            <a:off x="0" y="0"/>
            <a:ext cx="6516806" cy="6858000"/>
          </a:xfrm>
          <a:prstGeom prst="rect">
            <a:avLst/>
          </a:prstGeom>
        </p:spPr>
        <p:txBody>
          <a:bodyPr wrap="square">
            <a:noAutofit/>
          </a:bodyPr>
          <a:lstStyle>
            <a:lvl1pPr latinLnBrk="0">
              <a:defRPr/>
            </a:lvl1pPr>
          </a:lstStyle>
          <a:p>
            <a:r>
              <a:rPr kumimoji="1" lang="en-US" altLang="ko-KR" dirty="0"/>
              <a:t>Click icon to add picture</a:t>
            </a:r>
            <a:endParaRPr kumimoji="1" lang="ko-KR" altLang="en-US" dirty="0"/>
          </a:p>
        </p:txBody>
      </p:sp>
      <p:pic>
        <p:nvPicPr>
          <p:cNvPr id="7" name="Picture 6">
            <a:extLst>
              <a:ext uri="{FF2B5EF4-FFF2-40B4-BE49-F238E27FC236}">
                <a16:creationId xmlns:a16="http://schemas.microsoft.com/office/drawing/2014/main" id="{C9035618-8127-4941-9821-7BC854817D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234"/>
            <a:ext cx="6516806" cy="6851530"/>
          </a:xfrm>
          <a:prstGeom prst="rect">
            <a:avLst/>
          </a:prstGeom>
        </p:spPr>
      </p:pic>
      <p:sp>
        <p:nvSpPr>
          <p:cNvPr id="3" name="직사각형 3">
            <a:extLst>
              <a:ext uri="{FF2B5EF4-FFF2-40B4-BE49-F238E27FC236}">
                <a16:creationId xmlns:a16="http://schemas.microsoft.com/office/drawing/2014/main" id="{1C4C5BF9-9D9D-457C-9F68-4BE497195B31}"/>
              </a:ext>
            </a:extLst>
          </p:cNvPr>
          <p:cNvSpPr/>
          <p:nvPr/>
        </p:nvSpPr>
        <p:spPr>
          <a:xfrm>
            <a:off x="1760972" y="1077545"/>
            <a:ext cx="9511667" cy="4702910"/>
          </a:xfrm>
          <a:prstGeom prst="rect">
            <a:avLst/>
          </a:prstGeom>
          <a:solidFill>
            <a:srgbClr val="B5121B">
              <a:alpha val="92157"/>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4" name="Text Placeholder 3">
            <a:extLst>
              <a:ext uri="{FF2B5EF4-FFF2-40B4-BE49-F238E27FC236}">
                <a16:creationId xmlns:a16="http://schemas.microsoft.com/office/drawing/2014/main" id="{051CB22E-9286-4854-98CC-C56DE5D63E17}"/>
              </a:ext>
            </a:extLst>
          </p:cNvPr>
          <p:cNvSpPr>
            <a:spLocks noGrp="1"/>
          </p:cNvSpPr>
          <p:nvPr>
            <p:ph type="body" sz="quarter" idx="15" hasCustomPrompt="1"/>
          </p:nvPr>
        </p:nvSpPr>
        <p:spPr>
          <a:xfrm>
            <a:off x="2443163" y="2714625"/>
            <a:ext cx="4073643" cy="1581150"/>
          </a:xfrm>
        </p:spPr>
        <p:txBody>
          <a:bodyPr>
            <a:normAutofit/>
          </a:bodyPr>
          <a:lstStyle>
            <a:lvl1pPr marL="0" indent="0" latinLnBrk="0">
              <a:buNone/>
              <a:defRPr sz="40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Headline</a:t>
            </a:r>
          </a:p>
        </p:txBody>
      </p:sp>
      <p:sp>
        <p:nvSpPr>
          <p:cNvPr id="6" name="Text Placeholder 3">
            <a:extLst>
              <a:ext uri="{FF2B5EF4-FFF2-40B4-BE49-F238E27FC236}">
                <a16:creationId xmlns:a16="http://schemas.microsoft.com/office/drawing/2014/main" id="{EFE9550D-B6FA-4E16-B6F3-00630273CCF4}"/>
              </a:ext>
            </a:extLst>
          </p:cNvPr>
          <p:cNvSpPr>
            <a:spLocks noGrp="1"/>
          </p:cNvSpPr>
          <p:nvPr>
            <p:ph type="body" sz="quarter" idx="22" hasCustomPrompt="1"/>
          </p:nvPr>
        </p:nvSpPr>
        <p:spPr>
          <a:xfrm>
            <a:off x="7496174" y="1924050"/>
            <a:ext cx="3294063" cy="3369957"/>
          </a:xfrm>
        </p:spPr>
        <p:txBody>
          <a:bodyPr>
            <a:normAutofit/>
          </a:bodyPr>
          <a:lstStyle>
            <a:lvl1pPr marL="0" indent="0" latinLnBrk="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 here and here </a:t>
            </a:r>
            <a:r>
              <a:rPr lang="en-US" dirty="0" err="1"/>
              <a:t>here</a:t>
            </a:r>
            <a:endParaRPr lang="en-US" dirty="0"/>
          </a:p>
        </p:txBody>
      </p:sp>
      <p:sp>
        <p:nvSpPr>
          <p:cNvPr id="8" name="슬라이드 번호 개체 틀 5">
            <a:extLst>
              <a:ext uri="{FF2B5EF4-FFF2-40B4-BE49-F238E27FC236}">
                <a16:creationId xmlns:a16="http://schemas.microsoft.com/office/drawing/2014/main" id="{7BA09E60-3007-45AA-A4F7-987A4AFC9798}"/>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4008155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3" name="직사각형 3">
            <a:extLst>
              <a:ext uri="{FF2B5EF4-FFF2-40B4-BE49-F238E27FC236}">
                <a16:creationId xmlns:a16="http://schemas.microsoft.com/office/drawing/2014/main" id="{1C4C5BF9-9D9D-457C-9F68-4BE497195B31}"/>
              </a:ext>
            </a:extLst>
          </p:cNvPr>
          <p:cNvSpPr/>
          <p:nvPr/>
        </p:nvSpPr>
        <p:spPr>
          <a:xfrm>
            <a:off x="698500" y="393700"/>
            <a:ext cx="10574139" cy="5994400"/>
          </a:xfrm>
          <a:prstGeom prst="rect">
            <a:avLst/>
          </a:prstGeom>
          <a:solidFill>
            <a:srgbClr val="B5121B">
              <a:alpha val="92157"/>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8" name="Media Placeholder 7">
            <a:extLst>
              <a:ext uri="{FF2B5EF4-FFF2-40B4-BE49-F238E27FC236}">
                <a16:creationId xmlns:a16="http://schemas.microsoft.com/office/drawing/2014/main" id="{4A4A4638-C1B4-483C-94A9-DA61B7558AE4}"/>
              </a:ext>
            </a:extLst>
          </p:cNvPr>
          <p:cNvSpPr>
            <a:spLocks noGrp="1"/>
          </p:cNvSpPr>
          <p:nvPr>
            <p:ph type="media" sz="quarter" idx="15"/>
          </p:nvPr>
        </p:nvSpPr>
        <p:spPr>
          <a:xfrm>
            <a:off x="1244600" y="698500"/>
            <a:ext cx="9474200" cy="5410200"/>
          </a:xfrm>
        </p:spPr>
        <p:txBody>
          <a:bodyPr/>
          <a:lstStyle>
            <a:lvl1pPr latinLnBrk="0">
              <a:defRPr/>
            </a:lvl1pPr>
          </a:lstStyle>
          <a:p>
            <a:r>
              <a:rPr lang="en-US" dirty="0"/>
              <a:t>Click icon to add media</a:t>
            </a:r>
          </a:p>
        </p:txBody>
      </p:sp>
      <p:sp>
        <p:nvSpPr>
          <p:cNvPr id="4" name="슬라이드 번호 개체 틀 5">
            <a:extLst>
              <a:ext uri="{FF2B5EF4-FFF2-40B4-BE49-F238E27FC236}">
                <a16:creationId xmlns:a16="http://schemas.microsoft.com/office/drawing/2014/main" id="{356052AF-5E65-4AB6-99E8-95174A906662}"/>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965997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estion Slide 1">
    <p:bg>
      <p:bgPr>
        <a:solidFill>
          <a:schemeClr val="accent1"/>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F17FC34-7ABC-41C1-BAE3-DFD2D3735241}"/>
              </a:ext>
            </a:extLst>
          </p:cNvPr>
          <p:cNvSpPr/>
          <p:nvPr/>
        </p:nvSpPr>
        <p:spPr>
          <a:xfrm>
            <a:off x="0" y="3929667"/>
            <a:ext cx="12192000" cy="2928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dirty="0"/>
          </a:p>
        </p:txBody>
      </p:sp>
      <p:sp>
        <p:nvSpPr>
          <p:cNvPr id="2" name="제목 4">
            <a:extLst>
              <a:ext uri="{FF2B5EF4-FFF2-40B4-BE49-F238E27FC236}">
                <a16:creationId xmlns:a16="http://schemas.microsoft.com/office/drawing/2014/main" id="{CE254822-FDF7-43E9-AC01-714942C0AB69}"/>
              </a:ext>
            </a:extLst>
          </p:cNvPr>
          <p:cNvSpPr>
            <a:spLocks noGrp="1"/>
          </p:cNvSpPr>
          <p:nvPr>
            <p:ph type="title" hasCustomPrompt="1"/>
          </p:nvPr>
        </p:nvSpPr>
        <p:spPr>
          <a:xfrm>
            <a:off x="979280" y="1123631"/>
            <a:ext cx="3832945" cy="755969"/>
          </a:xfrm>
        </p:spPr>
        <p:txBody>
          <a:bodyPr vert="horz" lIns="91440" tIns="45720" rIns="91440" bIns="45720" rtlCol="0" anchor="t">
            <a:normAutofit/>
          </a:bodyPr>
          <a:lstStyle>
            <a:lvl1pPr algn="l" latinLnBrk="0">
              <a:lnSpc>
                <a:spcPct val="100000"/>
              </a:lnSpc>
              <a:defRPr lang="ko-KR" altLang="en-US" sz="4800" b="0" i="0" u="none" spc="-150" dirty="0">
                <a:solidFill>
                  <a:schemeClr val="bg1"/>
                </a:solidFill>
              </a:defRPr>
            </a:lvl1pPr>
          </a:lstStyle>
          <a:p>
            <a:pPr lvl="0" algn="ctr">
              <a:lnSpc>
                <a:spcPct val="100000"/>
              </a:lnSpc>
            </a:pPr>
            <a:r>
              <a:rPr lang="en-US" altLang="ko-KR" dirty="0"/>
              <a:t>Questions?</a:t>
            </a:r>
            <a:endParaRPr lang="ko-KR" altLang="en-US" dirty="0"/>
          </a:p>
        </p:txBody>
      </p:sp>
      <p:pic>
        <p:nvPicPr>
          <p:cNvPr id="4" name="그림 3">
            <a:extLst>
              <a:ext uri="{FF2B5EF4-FFF2-40B4-BE49-F238E27FC236}">
                <a16:creationId xmlns:a16="http://schemas.microsoft.com/office/drawing/2014/main" id="{43CDDBDE-265A-44FE-BFEE-E37507CFDFCD}"/>
              </a:ext>
            </a:extLst>
          </p:cNvPr>
          <p:cNvPicPr>
            <a:picLocks noChangeAspect="1"/>
          </p:cNvPicPr>
          <p:nvPr/>
        </p:nvPicPr>
        <p:blipFill>
          <a:blip r:embed="rId2"/>
          <a:stretch>
            <a:fillRect/>
          </a:stretch>
        </p:blipFill>
        <p:spPr>
          <a:xfrm>
            <a:off x="5796553" y="1363436"/>
            <a:ext cx="5019675" cy="2866498"/>
          </a:xfrm>
          <a:prstGeom prst="rect">
            <a:avLst/>
          </a:prstGeom>
        </p:spPr>
      </p:pic>
      <p:sp>
        <p:nvSpPr>
          <p:cNvPr id="5" name="그림 개체 틀 21">
            <a:extLst>
              <a:ext uri="{FF2B5EF4-FFF2-40B4-BE49-F238E27FC236}">
                <a16:creationId xmlns:a16="http://schemas.microsoft.com/office/drawing/2014/main" id="{EC0F5ACC-DA8E-47DF-BC4E-7479558C4CDF}"/>
              </a:ext>
            </a:extLst>
          </p:cNvPr>
          <p:cNvSpPr>
            <a:spLocks noGrp="1"/>
          </p:cNvSpPr>
          <p:nvPr>
            <p:ph type="pic" sz="quarter" idx="10"/>
          </p:nvPr>
        </p:nvSpPr>
        <p:spPr>
          <a:xfrm>
            <a:off x="6381547" y="1544404"/>
            <a:ext cx="3832944" cy="2385263"/>
          </a:xfrm>
        </p:spPr>
        <p:txBody>
          <a:bodyPr/>
          <a:lstStyle>
            <a:lvl1pPr latinLnBrk="0">
              <a:defRPr/>
            </a:lvl1pPr>
          </a:lstStyle>
          <a:p>
            <a:r>
              <a:rPr lang="en-US" altLang="ko-KR" dirty="0"/>
              <a:t>Click icon to add picture</a:t>
            </a:r>
            <a:endParaRPr lang="ko-KR" altLang="en-US"/>
          </a:p>
        </p:txBody>
      </p:sp>
      <p:pic>
        <p:nvPicPr>
          <p:cNvPr id="6" name="Picture 5">
            <a:extLst>
              <a:ext uri="{FF2B5EF4-FFF2-40B4-BE49-F238E27FC236}">
                <a16:creationId xmlns:a16="http://schemas.microsoft.com/office/drawing/2014/main" id="{3A40F008-56D5-4F9B-B0FD-E784198334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00288" y="412994"/>
            <a:ext cx="3212598" cy="624191"/>
          </a:xfrm>
          <a:prstGeom prst="rect">
            <a:avLst/>
          </a:prstGeom>
        </p:spPr>
      </p:pic>
      <p:sp>
        <p:nvSpPr>
          <p:cNvPr id="7" name="Content Placeholder 2">
            <a:extLst>
              <a:ext uri="{FF2B5EF4-FFF2-40B4-BE49-F238E27FC236}">
                <a16:creationId xmlns:a16="http://schemas.microsoft.com/office/drawing/2014/main" id="{B2C6A1A1-8518-4C3C-A808-654056F97ECF}"/>
              </a:ext>
            </a:extLst>
          </p:cNvPr>
          <p:cNvSpPr txBox="1">
            <a:spLocks/>
          </p:cNvSpPr>
          <p:nvPr/>
        </p:nvSpPr>
        <p:spPr bwMode="auto">
          <a:xfrm>
            <a:off x="6570133" y="6064006"/>
            <a:ext cx="51646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000">
                <a:solidFill>
                  <a:srgbClr val="595959"/>
                </a:solidFill>
                <a:latin typeface="Frutiger 45"/>
                <a:ea typeface="MS PGothic" panose="020B0600070205080204" pitchFamily="34" charset="-128"/>
              </a:defRPr>
            </a:lvl1pPr>
            <a:lvl2pPr marL="742950" indent="-285750" defTabSz="457200">
              <a:spcBef>
                <a:spcPct val="20000"/>
              </a:spcBef>
              <a:buFont typeface="Arial" panose="020B0604020202020204" pitchFamily="34" charset="0"/>
              <a:buChar char="–"/>
              <a:defRPr sz="2000">
                <a:solidFill>
                  <a:srgbClr val="595959"/>
                </a:solidFill>
                <a:latin typeface="Frutiger 45"/>
                <a:ea typeface="MS PGothic" panose="020B0600070205080204" pitchFamily="34" charset="-128"/>
              </a:defRPr>
            </a:lvl2pPr>
            <a:lvl3pPr marL="1143000" indent="-228600" defTabSz="457200">
              <a:spcBef>
                <a:spcPct val="20000"/>
              </a:spcBef>
              <a:buFont typeface="Arial" panose="020B0604020202020204" pitchFamily="34" charset="0"/>
              <a:buChar char="•"/>
              <a:defRPr>
                <a:solidFill>
                  <a:srgbClr val="595959"/>
                </a:solidFill>
                <a:latin typeface="Frutiger 45"/>
                <a:ea typeface="MS PGothic" panose="020B0600070205080204" pitchFamily="34" charset="-128"/>
              </a:defRPr>
            </a:lvl3pPr>
            <a:lvl4pPr marL="1600200" indent="-228600" defTabSz="457200">
              <a:spcBef>
                <a:spcPct val="20000"/>
              </a:spcBef>
              <a:buFont typeface="Arial" panose="020B0604020202020204" pitchFamily="34" charset="0"/>
              <a:buChar char="–"/>
              <a:defRPr sz="1600">
                <a:solidFill>
                  <a:srgbClr val="595959"/>
                </a:solidFill>
                <a:latin typeface="Frutiger 45"/>
                <a:ea typeface="MS PGothic" panose="020B0600070205080204" pitchFamily="34" charset="-128"/>
              </a:defRPr>
            </a:lvl4pPr>
            <a:lvl5pPr marL="2057400" indent="-228600" defTabSz="457200">
              <a:spcBef>
                <a:spcPct val="20000"/>
              </a:spcBef>
              <a:buFont typeface="Arial" panose="020B0604020202020204" pitchFamily="34" charset="0"/>
              <a:buChar char="»"/>
              <a:defRPr sz="1600">
                <a:solidFill>
                  <a:srgbClr val="595959"/>
                </a:solidFill>
                <a:latin typeface="Frutiger 45"/>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595959"/>
                </a:solidFill>
                <a:latin typeface="Frutiger 45"/>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595959"/>
                </a:solidFill>
                <a:latin typeface="Frutiger 45"/>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595959"/>
                </a:solidFill>
                <a:latin typeface="Frutiger 45"/>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595959"/>
                </a:solidFill>
                <a:latin typeface="Frutiger 45"/>
                <a:ea typeface="MS PGothic" panose="020B0600070205080204" pitchFamily="34" charset="-128"/>
              </a:defRPr>
            </a:lvl9pPr>
          </a:lstStyle>
          <a:p>
            <a:pPr eaLnBrk="1" latinLnBrk="0" hangingPunct="1">
              <a:buFont typeface="Arial" panose="020B0604020202020204" pitchFamily="34" charset="0"/>
              <a:buNone/>
            </a:pPr>
            <a:r>
              <a:rPr lang="en-US" altLang="en-US" sz="1222" i="1" dirty="0">
                <a:solidFill>
                  <a:srgbClr val="B5121B"/>
                </a:solidFill>
                <a:latin typeface="Calibri" panose="020F0502020204030204" pitchFamily="34" charset="0"/>
                <a:cs typeface="Arial" panose="020B0604020202020204" pitchFamily="34" charset="0"/>
              </a:rPr>
              <a:t>This presentation is solely for educational purposes and the matters presented herein do not constitute legal advice with respect to your particular situation. </a:t>
            </a:r>
          </a:p>
        </p:txBody>
      </p:sp>
      <p:sp>
        <p:nvSpPr>
          <p:cNvPr id="9" name="Content Placeholder 2">
            <a:extLst>
              <a:ext uri="{FF2B5EF4-FFF2-40B4-BE49-F238E27FC236}">
                <a16:creationId xmlns:a16="http://schemas.microsoft.com/office/drawing/2014/main" id="{941F98CF-673C-4284-A7CB-199D117DFC17}"/>
              </a:ext>
            </a:extLst>
          </p:cNvPr>
          <p:cNvSpPr txBox="1">
            <a:spLocks/>
          </p:cNvSpPr>
          <p:nvPr/>
        </p:nvSpPr>
        <p:spPr bwMode="auto">
          <a:xfrm>
            <a:off x="1080342" y="1957268"/>
            <a:ext cx="3630820" cy="75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itchFamily="34" charset="0"/>
              <a:buChar char="•"/>
              <a:defRPr sz="2000">
                <a:solidFill>
                  <a:srgbClr val="595959"/>
                </a:solidFill>
                <a:latin typeface="Frutiger 45" charset="0"/>
                <a:ea typeface="ＭＳ Ｐゴシック" pitchFamily="34" charset="-128"/>
              </a:defRPr>
            </a:lvl1pPr>
            <a:lvl2pPr marL="742950" indent="-285750" defTabSz="457200" eaLnBrk="0" hangingPunct="0">
              <a:spcBef>
                <a:spcPct val="20000"/>
              </a:spcBef>
              <a:buFont typeface="Arial" pitchFamily="34" charset="0"/>
              <a:buChar char="–"/>
              <a:defRPr sz="2000">
                <a:solidFill>
                  <a:srgbClr val="595959"/>
                </a:solidFill>
                <a:latin typeface="Frutiger 45" charset="0"/>
                <a:ea typeface="ＭＳ Ｐゴシック" pitchFamily="34" charset="-128"/>
              </a:defRPr>
            </a:lvl2pPr>
            <a:lvl3pPr marL="1143000" indent="-228600" defTabSz="457200" eaLnBrk="0" hangingPunct="0">
              <a:spcBef>
                <a:spcPct val="20000"/>
              </a:spcBef>
              <a:buFont typeface="Arial" pitchFamily="34" charset="0"/>
              <a:buChar char="•"/>
              <a:defRPr>
                <a:solidFill>
                  <a:srgbClr val="595959"/>
                </a:solidFill>
                <a:latin typeface="Frutiger 45" charset="0"/>
                <a:ea typeface="ＭＳ Ｐゴシック" pitchFamily="34" charset="-128"/>
              </a:defRPr>
            </a:lvl3pPr>
            <a:lvl4pPr marL="1600200" indent="-228600" defTabSz="457200" eaLnBrk="0" hangingPunct="0">
              <a:spcBef>
                <a:spcPct val="20000"/>
              </a:spcBef>
              <a:buFont typeface="Arial" pitchFamily="34" charset="0"/>
              <a:buChar char="–"/>
              <a:defRPr sz="1600">
                <a:solidFill>
                  <a:srgbClr val="595959"/>
                </a:solidFill>
                <a:latin typeface="Frutiger 45" charset="0"/>
                <a:ea typeface="ＭＳ Ｐゴシック" pitchFamily="34" charset="-128"/>
              </a:defRPr>
            </a:lvl4pPr>
            <a:lvl5pPr marL="2057400" indent="-228600" defTabSz="457200" eaLnBrk="0" hangingPunct="0">
              <a:spcBef>
                <a:spcPct val="20000"/>
              </a:spcBef>
              <a:buFont typeface="Arial" pitchFamily="34" charset="0"/>
              <a:buChar char="»"/>
              <a:defRPr sz="1600">
                <a:solidFill>
                  <a:srgbClr val="595959"/>
                </a:solidFill>
                <a:latin typeface="Frutiger 45"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1600">
                <a:solidFill>
                  <a:srgbClr val="595959"/>
                </a:solidFill>
                <a:latin typeface="Frutiger 45"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1600">
                <a:solidFill>
                  <a:srgbClr val="595959"/>
                </a:solidFill>
                <a:latin typeface="Frutiger 45"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1600">
                <a:solidFill>
                  <a:srgbClr val="595959"/>
                </a:solidFill>
                <a:latin typeface="Frutiger 45"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1600">
                <a:solidFill>
                  <a:srgbClr val="595959"/>
                </a:solidFill>
                <a:latin typeface="Frutiger 45" charset="0"/>
                <a:ea typeface="ＭＳ Ｐゴシック" pitchFamily="34" charset="-128"/>
              </a:defRPr>
            </a:lvl9pPr>
          </a:lstStyle>
          <a:p>
            <a:pPr marL="0" algn="ctr" eaLnBrk="1" latinLnBrk="0" hangingPunct="1">
              <a:buFont typeface="Arial" pitchFamily="34" charset="0"/>
              <a:buNone/>
              <a:defRPr/>
            </a:pPr>
            <a:r>
              <a:rPr lang="en-US" sz="1778" dirty="0">
                <a:solidFill>
                  <a:schemeClr val="bg1"/>
                </a:solidFill>
                <a:latin typeface="+mn-lt"/>
              </a:rPr>
              <a:t>For more information on these topics visit </a:t>
            </a:r>
            <a:r>
              <a:rPr lang="en-US" sz="1778" u="sng" dirty="0">
                <a:solidFill>
                  <a:schemeClr val="bg1"/>
                </a:solidFill>
                <a:latin typeface="+mn-lt"/>
              </a:rPr>
              <a:t>hallrender.com</a:t>
            </a:r>
            <a:r>
              <a:rPr lang="en-US" sz="1778" dirty="0">
                <a:solidFill>
                  <a:schemeClr val="bg1"/>
                </a:solidFill>
                <a:latin typeface="+mn-lt"/>
              </a:rPr>
              <a:t>.</a:t>
            </a:r>
            <a:endParaRPr lang="en-US" altLang="en-US" sz="1778" dirty="0">
              <a:solidFill>
                <a:schemeClr val="bg1"/>
              </a:solidFill>
              <a:latin typeface="+mn-lt"/>
              <a:cs typeface="Arial" pitchFamily="34" charset="0"/>
            </a:endParaRPr>
          </a:p>
        </p:txBody>
      </p:sp>
      <p:sp>
        <p:nvSpPr>
          <p:cNvPr id="12" name="Text Placeholder 3">
            <a:extLst>
              <a:ext uri="{FF2B5EF4-FFF2-40B4-BE49-F238E27FC236}">
                <a16:creationId xmlns:a16="http://schemas.microsoft.com/office/drawing/2014/main" id="{1932FD8F-D5E4-4A8F-895C-929E4B88BE9B}"/>
              </a:ext>
            </a:extLst>
          </p:cNvPr>
          <p:cNvSpPr>
            <a:spLocks noGrp="1"/>
          </p:cNvSpPr>
          <p:nvPr>
            <p:ph type="body" sz="quarter" idx="22" hasCustomPrompt="1"/>
          </p:nvPr>
        </p:nvSpPr>
        <p:spPr>
          <a:xfrm>
            <a:off x="774699" y="4304095"/>
            <a:ext cx="5019675" cy="794405"/>
          </a:xfrm>
        </p:spPr>
        <p:txBody>
          <a:bodyPr>
            <a:normAutofit/>
          </a:bodyPr>
          <a:lstStyle>
            <a:lvl1pPr marL="0" indent="0" latinLnBrk="0">
              <a:buNone/>
              <a:defRPr sz="2400"/>
            </a:lvl1pPr>
            <a:lvl2pPr marL="457200" indent="0">
              <a:buNone/>
              <a:defRPr/>
            </a:lvl2pPr>
          </a:lstStyle>
          <a:p>
            <a:pPr lvl="0"/>
            <a:r>
              <a:rPr lang="en-US" dirty="0"/>
              <a:t>First Last Name </a:t>
            </a:r>
          </a:p>
          <a:p>
            <a:pPr lvl="0"/>
            <a:r>
              <a:rPr lang="en-US" dirty="0"/>
              <a:t>Email</a:t>
            </a:r>
          </a:p>
        </p:txBody>
      </p:sp>
      <p:sp>
        <p:nvSpPr>
          <p:cNvPr id="13" name="Text Placeholder 3">
            <a:extLst>
              <a:ext uri="{FF2B5EF4-FFF2-40B4-BE49-F238E27FC236}">
                <a16:creationId xmlns:a16="http://schemas.microsoft.com/office/drawing/2014/main" id="{34039EFC-4836-416F-A0C9-30DBD1DC2056}"/>
              </a:ext>
            </a:extLst>
          </p:cNvPr>
          <p:cNvSpPr>
            <a:spLocks noGrp="1"/>
          </p:cNvSpPr>
          <p:nvPr>
            <p:ph type="body" sz="quarter" idx="23" hasCustomPrompt="1"/>
          </p:nvPr>
        </p:nvSpPr>
        <p:spPr>
          <a:xfrm>
            <a:off x="776878" y="5472928"/>
            <a:ext cx="5019675" cy="794405"/>
          </a:xfrm>
        </p:spPr>
        <p:txBody>
          <a:bodyPr>
            <a:normAutofit/>
          </a:bodyPr>
          <a:lstStyle>
            <a:lvl1pPr marL="0" indent="0" latinLnBrk="0">
              <a:buNone/>
              <a:defRPr sz="2400"/>
            </a:lvl1pPr>
            <a:lvl2pPr marL="457200" indent="0">
              <a:buNone/>
              <a:defRPr/>
            </a:lvl2pPr>
          </a:lstStyle>
          <a:p>
            <a:pPr lvl="0"/>
            <a:r>
              <a:rPr lang="en-US" dirty="0"/>
              <a:t>First Last Name </a:t>
            </a:r>
          </a:p>
          <a:p>
            <a:pPr lvl="0"/>
            <a:r>
              <a:rPr lang="en-US" dirty="0"/>
              <a:t>Email</a:t>
            </a:r>
          </a:p>
        </p:txBody>
      </p:sp>
      <p:pic>
        <p:nvPicPr>
          <p:cNvPr id="14" name="Picture 13">
            <a:extLst>
              <a:ext uri="{FF2B5EF4-FFF2-40B4-BE49-F238E27FC236}">
                <a16:creationId xmlns:a16="http://schemas.microsoft.com/office/drawing/2014/main" id="{31DB2B0E-60F4-4B26-9AED-B07A326B54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81547" y="1544403"/>
            <a:ext cx="3832944" cy="2390547"/>
          </a:xfrm>
          <a:prstGeom prst="rect">
            <a:avLst/>
          </a:prstGeom>
        </p:spPr>
      </p:pic>
      <p:sp>
        <p:nvSpPr>
          <p:cNvPr id="15" name="슬라이드 번호 개체 틀 5">
            <a:extLst>
              <a:ext uri="{FF2B5EF4-FFF2-40B4-BE49-F238E27FC236}">
                <a16:creationId xmlns:a16="http://schemas.microsoft.com/office/drawing/2014/main" id="{873DC9C1-D906-4D0F-A915-104EEA4103D5}"/>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84416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estion Slide 2">
    <p:bg>
      <p:bgPr>
        <a:solidFill>
          <a:schemeClr val="accent1"/>
        </a:solidFill>
        <a:effectLst/>
      </p:bgPr>
    </p:bg>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2F17FC34-7ABC-41C1-BAE3-DFD2D3735241}"/>
              </a:ext>
            </a:extLst>
          </p:cNvPr>
          <p:cNvSpPr/>
          <p:nvPr/>
        </p:nvSpPr>
        <p:spPr>
          <a:xfrm>
            <a:off x="0" y="1"/>
            <a:ext cx="48122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ko-KR" altLang="en-US" dirty="0"/>
          </a:p>
        </p:txBody>
      </p:sp>
      <p:sp>
        <p:nvSpPr>
          <p:cNvPr id="2" name="제목 4">
            <a:extLst>
              <a:ext uri="{FF2B5EF4-FFF2-40B4-BE49-F238E27FC236}">
                <a16:creationId xmlns:a16="http://schemas.microsoft.com/office/drawing/2014/main" id="{CE254822-FDF7-43E9-AC01-714942C0AB69}"/>
              </a:ext>
            </a:extLst>
          </p:cNvPr>
          <p:cNvSpPr>
            <a:spLocks noGrp="1"/>
          </p:cNvSpPr>
          <p:nvPr>
            <p:ph type="title" hasCustomPrompt="1"/>
          </p:nvPr>
        </p:nvSpPr>
        <p:spPr>
          <a:xfrm>
            <a:off x="673011" y="659200"/>
            <a:ext cx="3832945" cy="755969"/>
          </a:xfrm>
        </p:spPr>
        <p:txBody>
          <a:bodyPr vert="horz" lIns="91440" tIns="45720" rIns="91440" bIns="45720" rtlCol="0" anchor="t">
            <a:normAutofit/>
          </a:bodyPr>
          <a:lstStyle>
            <a:lvl1pPr algn="l" latinLnBrk="0">
              <a:lnSpc>
                <a:spcPct val="100000"/>
              </a:lnSpc>
              <a:defRPr lang="ko-KR" altLang="en-US" sz="4800" b="0" i="0" u="none" spc="-150" dirty="0">
                <a:solidFill>
                  <a:srgbClr val="000000"/>
                </a:solidFill>
              </a:defRPr>
            </a:lvl1pPr>
          </a:lstStyle>
          <a:p>
            <a:pPr lvl="0" algn="ctr">
              <a:lnSpc>
                <a:spcPct val="100000"/>
              </a:lnSpc>
            </a:pPr>
            <a:r>
              <a:rPr lang="en-US" altLang="ko-KR" dirty="0"/>
              <a:t>Questions?</a:t>
            </a:r>
            <a:endParaRPr lang="ko-KR" altLang="en-US" dirty="0"/>
          </a:p>
        </p:txBody>
      </p:sp>
      <p:pic>
        <p:nvPicPr>
          <p:cNvPr id="4" name="그림 3">
            <a:extLst>
              <a:ext uri="{FF2B5EF4-FFF2-40B4-BE49-F238E27FC236}">
                <a16:creationId xmlns:a16="http://schemas.microsoft.com/office/drawing/2014/main" id="{43CDDBDE-265A-44FE-BFEE-E37507CFDFCD}"/>
              </a:ext>
            </a:extLst>
          </p:cNvPr>
          <p:cNvPicPr>
            <a:picLocks noChangeAspect="1"/>
          </p:cNvPicPr>
          <p:nvPr/>
        </p:nvPicPr>
        <p:blipFill>
          <a:blip r:embed="rId2"/>
          <a:stretch>
            <a:fillRect/>
          </a:stretch>
        </p:blipFill>
        <p:spPr>
          <a:xfrm>
            <a:off x="4989722" y="1735561"/>
            <a:ext cx="6829029" cy="3899734"/>
          </a:xfrm>
          <a:prstGeom prst="rect">
            <a:avLst/>
          </a:prstGeom>
        </p:spPr>
      </p:pic>
      <p:sp>
        <p:nvSpPr>
          <p:cNvPr id="5" name="그림 개체 틀 21">
            <a:extLst>
              <a:ext uri="{FF2B5EF4-FFF2-40B4-BE49-F238E27FC236}">
                <a16:creationId xmlns:a16="http://schemas.microsoft.com/office/drawing/2014/main" id="{EC0F5ACC-DA8E-47DF-BC4E-7479558C4CDF}"/>
              </a:ext>
            </a:extLst>
          </p:cNvPr>
          <p:cNvSpPr>
            <a:spLocks noGrp="1"/>
          </p:cNvSpPr>
          <p:nvPr>
            <p:ph type="pic" sz="quarter" idx="10"/>
          </p:nvPr>
        </p:nvSpPr>
        <p:spPr>
          <a:xfrm>
            <a:off x="5739816" y="1932801"/>
            <a:ext cx="5334584" cy="3327097"/>
          </a:xfrm>
        </p:spPr>
        <p:txBody>
          <a:bodyPr/>
          <a:lstStyle>
            <a:lvl1pPr latinLnBrk="0">
              <a:defRPr/>
            </a:lvl1pPr>
          </a:lstStyle>
          <a:p>
            <a:r>
              <a:rPr lang="en-US" altLang="ko-KR" dirty="0"/>
              <a:t>Click icon to add picture</a:t>
            </a:r>
            <a:endParaRPr lang="ko-KR" altLang="en-US"/>
          </a:p>
        </p:txBody>
      </p:sp>
      <p:pic>
        <p:nvPicPr>
          <p:cNvPr id="6" name="Picture 5">
            <a:extLst>
              <a:ext uri="{FF2B5EF4-FFF2-40B4-BE49-F238E27FC236}">
                <a16:creationId xmlns:a16="http://schemas.microsoft.com/office/drawing/2014/main" id="{3A40F008-56D5-4F9B-B0FD-E784198334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06391" y="412994"/>
            <a:ext cx="3212598" cy="624191"/>
          </a:xfrm>
          <a:prstGeom prst="rect">
            <a:avLst/>
          </a:prstGeom>
        </p:spPr>
      </p:pic>
      <p:sp>
        <p:nvSpPr>
          <p:cNvPr id="7" name="Content Placeholder 2">
            <a:extLst>
              <a:ext uri="{FF2B5EF4-FFF2-40B4-BE49-F238E27FC236}">
                <a16:creationId xmlns:a16="http://schemas.microsoft.com/office/drawing/2014/main" id="{B2C6A1A1-8518-4C3C-A808-654056F97ECF}"/>
              </a:ext>
            </a:extLst>
          </p:cNvPr>
          <p:cNvSpPr txBox="1">
            <a:spLocks/>
          </p:cNvSpPr>
          <p:nvPr/>
        </p:nvSpPr>
        <p:spPr bwMode="auto">
          <a:xfrm>
            <a:off x="6570133" y="6064006"/>
            <a:ext cx="51646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2000">
                <a:solidFill>
                  <a:srgbClr val="595959"/>
                </a:solidFill>
                <a:latin typeface="Frutiger 45"/>
                <a:ea typeface="MS PGothic" panose="020B0600070205080204" pitchFamily="34" charset="-128"/>
              </a:defRPr>
            </a:lvl1pPr>
            <a:lvl2pPr marL="742950" indent="-285750" defTabSz="457200">
              <a:spcBef>
                <a:spcPct val="20000"/>
              </a:spcBef>
              <a:buFont typeface="Arial" panose="020B0604020202020204" pitchFamily="34" charset="0"/>
              <a:buChar char="–"/>
              <a:defRPr sz="2000">
                <a:solidFill>
                  <a:srgbClr val="595959"/>
                </a:solidFill>
                <a:latin typeface="Frutiger 45"/>
                <a:ea typeface="MS PGothic" panose="020B0600070205080204" pitchFamily="34" charset="-128"/>
              </a:defRPr>
            </a:lvl2pPr>
            <a:lvl3pPr marL="1143000" indent="-228600" defTabSz="457200">
              <a:spcBef>
                <a:spcPct val="20000"/>
              </a:spcBef>
              <a:buFont typeface="Arial" panose="020B0604020202020204" pitchFamily="34" charset="0"/>
              <a:buChar char="•"/>
              <a:defRPr>
                <a:solidFill>
                  <a:srgbClr val="595959"/>
                </a:solidFill>
                <a:latin typeface="Frutiger 45"/>
                <a:ea typeface="MS PGothic" panose="020B0600070205080204" pitchFamily="34" charset="-128"/>
              </a:defRPr>
            </a:lvl3pPr>
            <a:lvl4pPr marL="1600200" indent="-228600" defTabSz="457200">
              <a:spcBef>
                <a:spcPct val="20000"/>
              </a:spcBef>
              <a:buFont typeface="Arial" panose="020B0604020202020204" pitchFamily="34" charset="0"/>
              <a:buChar char="–"/>
              <a:defRPr sz="1600">
                <a:solidFill>
                  <a:srgbClr val="595959"/>
                </a:solidFill>
                <a:latin typeface="Frutiger 45"/>
                <a:ea typeface="MS PGothic" panose="020B0600070205080204" pitchFamily="34" charset="-128"/>
              </a:defRPr>
            </a:lvl4pPr>
            <a:lvl5pPr marL="2057400" indent="-228600" defTabSz="457200">
              <a:spcBef>
                <a:spcPct val="20000"/>
              </a:spcBef>
              <a:buFont typeface="Arial" panose="020B0604020202020204" pitchFamily="34" charset="0"/>
              <a:buChar char="»"/>
              <a:defRPr sz="1600">
                <a:solidFill>
                  <a:srgbClr val="595959"/>
                </a:solidFill>
                <a:latin typeface="Frutiger 45"/>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595959"/>
                </a:solidFill>
                <a:latin typeface="Frutiger 45"/>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595959"/>
                </a:solidFill>
                <a:latin typeface="Frutiger 45"/>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595959"/>
                </a:solidFill>
                <a:latin typeface="Frutiger 45"/>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595959"/>
                </a:solidFill>
                <a:latin typeface="Frutiger 45"/>
                <a:ea typeface="MS PGothic" panose="020B0600070205080204" pitchFamily="34" charset="-128"/>
              </a:defRPr>
            </a:lvl9pPr>
          </a:lstStyle>
          <a:p>
            <a:pPr eaLnBrk="1" latinLnBrk="0" hangingPunct="1">
              <a:buFont typeface="Arial" panose="020B0604020202020204" pitchFamily="34" charset="0"/>
              <a:buNone/>
            </a:pPr>
            <a:r>
              <a:rPr lang="en-US" altLang="en-US" sz="1222" i="1" dirty="0">
                <a:solidFill>
                  <a:srgbClr val="B5121B"/>
                </a:solidFill>
                <a:latin typeface="Calibri" panose="020F0502020204030204" pitchFamily="34" charset="0"/>
                <a:cs typeface="Arial" panose="020B0604020202020204" pitchFamily="34" charset="0"/>
              </a:rPr>
              <a:t>This presentation is solely for educational purposes and the matters presented herein do not constitute legal advice with respect to your particular situation. </a:t>
            </a:r>
          </a:p>
        </p:txBody>
      </p:sp>
      <p:sp>
        <p:nvSpPr>
          <p:cNvPr id="9" name="Content Placeholder 2">
            <a:extLst>
              <a:ext uri="{FF2B5EF4-FFF2-40B4-BE49-F238E27FC236}">
                <a16:creationId xmlns:a16="http://schemas.microsoft.com/office/drawing/2014/main" id="{941F98CF-673C-4284-A7CB-199D117DFC17}"/>
              </a:ext>
            </a:extLst>
          </p:cNvPr>
          <p:cNvSpPr txBox="1">
            <a:spLocks/>
          </p:cNvSpPr>
          <p:nvPr/>
        </p:nvSpPr>
        <p:spPr bwMode="auto">
          <a:xfrm>
            <a:off x="679451" y="1554817"/>
            <a:ext cx="3630820" cy="75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Font typeface="Arial" pitchFamily="34" charset="0"/>
              <a:buChar char="•"/>
              <a:defRPr sz="2000">
                <a:solidFill>
                  <a:srgbClr val="595959"/>
                </a:solidFill>
                <a:latin typeface="Frutiger 45" charset="0"/>
                <a:ea typeface="ＭＳ Ｐゴシック" pitchFamily="34" charset="-128"/>
              </a:defRPr>
            </a:lvl1pPr>
            <a:lvl2pPr marL="742950" indent="-285750" defTabSz="457200" eaLnBrk="0" hangingPunct="0">
              <a:spcBef>
                <a:spcPct val="20000"/>
              </a:spcBef>
              <a:buFont typeface="Arial" pitchFamily="34" charset="0"/>
              <a:buChar char="–"/>
              <a:defRPr sz="2000">
                <a:solidFill>
                  <a:srgbClr val="595959"/>
                </a:solidFill>
                <a:latin typeface="Frutiger 45" charset="0"/>
                <a:ea typeface="ＭＳ Ｐゴシック" pitchFamily="34" charset="-128"/>
              </a:defRPr>
            </a:lvl2pPr>
            <a:lvl3pPr marL="1143000" indent="-228600" defTabSz="457200" eaLnBrk="0" hangingPunct="0">
              <a:spcBef>
                <a:spcPct val="20000"/>
              </a:spcBef>
              <a:buFont typeface="Arial" pitchFamily="34" charset="0"/>
              <a:buChar char="•"/>
              <a:defRPr>
                <a:solidFill>
                  <a:srgbClr val="595959"/>
                </a:solidFill>
                <a:latin typeface="Frutiger 45" charset="0"/>
                <a:ea typeface="ＭＳ Ｐゴシック" pitchFamily="34" charset="-128"/>
              </a:defRPr>
            </a:lvl3pPr>
            <a:lvl4pPr marL="1600200" indent="-228600" defTabSz="457200" eaLnBrk="0" hangingPunct="0">
              <a:spcBef>
                <a:spcPct val="20000"/>
              </a:spcBef>
              <a:buFont typeface="Arial" pitchFamily="34" charset="0"/>
              <a:buChar char="–"/>
              <a:defRPr sz="1600">
                <a:solidFill>
                  <a:srgbClr val="595959"/>
                </a:solidFill>
                <a:latin typeface="Frutiger 45" charset="0"/>
                <a:ea typeface="ＭＳ Ｐゴシック" pitchFamily="34" charset="-128"/>
              </a:defRPr>
            </a:lvl4pPr>
            <a:lvl5pPr marL="2057400" indent="-228600" defTabSz="457200" eaLnBrk="0" hangingPunct="0">
              <a:spcBef>
                <a:spcPct val="20000"/>
              </a:spcBef>
              <a:buFont typeface="Arial" pitchFamily="34" charset="0"/>
              <a:buChar char="»"/>
              <a:defRPr sz="1600">
                <a:solidFill>
                  <a:srgbClr val="595959"/>
                </a:solidFill>
                <a:latin typeface="Frutiger 45"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1600">
                <a:solidFill>
                  <a:srgbClr val="595959"/>
                </a:solidFill>
                <a:latin typeface="Frutiger 45"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1600">
                <a:solidFill>
                  <a:srgbClr val="595959"/>
                </a:solidFill>
                <a:latin typeface="Frutiger 45"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1600">
                <a:solidFill>
                  <a:srgbClr val="595959"/>
                </a:solidFill>
                <a:latin typeface="Frutiger 45"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1600">
                <a:solidFill>
                  <a:srgbClr val="595959"/>
                </a:solidFill>
                <a:latin typeface="Frutiger 45" charset="0"/>
                <a:ea typeface="ＭＳ Ｐゴシック" pitchFamily="34" charset="-128"/>
              </a:defRPr>
            </a:lvl9pPr>
          </a:lstStyle>
          <a:p>
            <a:pPr marL="0" algn="ctr" eaLnBrk="1" latinLnBrk="0" hangingPunct="1">
              <a:buFont typeface="Arial" pitchFamily="34" charset="0"/>
              <a:buNone/>
              <a:defRPr/>
            </a:pPr>
            <a:r>
              <a:rPr lang="en-US" sz="1778" dirty="0">
                <a:solidFill>
                  <a:srgbClr val="B5121B"/>
                </a:solidFill>
                <a:latin typeface="+mn-lt"/>
              </a:rPr>
              <a:t>For more information on these topics visit </a:t>
            </a:r>
            <a:r>
              <a:rPr lang="en-US" sz="1778" u="sng" dirty="0">
                <a:solidFill>
                  <a:srgbClr val="B5121B"/>
                </a:solidFill>
                <a:latin typeface="+mn-lt"/>
              </a:rPr>
              <a:t>hallrender.com</a:t>
            </a:r>
            <a:r>
              <a:rPr lang="en-US" sz="1778" dirty="0">
                <a:solidFill>
                  <a:srgbClr val="B5121B"/>
                </a:solidFill>
                <a:latin typeface="+mn-lt"/>
              </a:rPr>
              <a:t>.</a:t>
            </a:r>
            <a:endParaRPr lang="en-US" altLang="en-US" sz="1778" dirty="0">
              <a:solidFill>
                <a:srgbClr val="B5121B"/>
              </a:solidFill>
              <a:latin typeface="+mn-lt"/>
              <a:cs typeface="Arial" pitchFamily="34" charset="0"/>
            </a:endParaRPr>
          </a:p>
        </p:txBody>
      </p:sp>
      <p:sp>
        <p:nvSpPr>
          <p:cNvPr id="12" name="Text Placeholder 3">
            <a:extLst>
              <a:ext uri="{FF2B5EF4-FFF2-40B4-BE49-F238E27FC236}">
                <a16:creationId xmlns:a16="http://schemas.microsoft.com/office/drawing/2014/main" id="{1932FD8F-D5E4-4A8F-895C-929E4B88BE9B}"/>
              </a:ext>
            </a:extLst>
          </p:cNvPr>
          <p:cNvSpPr>
            <a:spLocks noGrp="1"/>
          </p:cNvSpPr>
          <p:nvPr>
            <p:ph type="body" sz="quarter" idx="22" hasCustomPrompt="1"/>
          </p:nvPr>
        </p:nvSpPr>
        <p:spPr>
          <a:xfrm>
            <a:off x="776878" y="2783114"/>
            <a:ext cx="3731257" cy="902314"/>
          </a:xfrm>
        </p:spPr>
        <p:txBody>
          <a:bodyPr>
            <a:normAutofit/>
          </a:bodyPr>
          <a:lstStyle>
            <a:lvl1pPr marL="0" indent="0" latinLnBrk="0">
              <a:buNone/>
              <a:defRPr sz="2400"/>
            </a:lvl1pPr>
            <a:lvl2pPr marL="457200" indent="0">
              <a:buNone/>
              <a:defRPr/>
            </a:lvl2pPr>
          </a:lstStyle>
          <a:p>
            <a:pPr lvl="0"/>
            <a:r>
              <a:rPr lang="en-US" dirty="0"/>
              <a:t>First Last Name </a:t>
            </a:r>
          </a:p>
          <a:p>
            <a:pPr lvl="0"/>
            <a:r>
              <a:rPr lang="en-US" dirty="0"/>
              <a:t>Email</a:t>
            </a:r>
          </a:p>
        </p:txBody>
      </p:sp>
      <p:sp>
        <p:nvSpPr>
          <p:cNvPr id="13" name="Text Placeholder 3">
            <a:extLst>
              <a:ext uri="{FF2B5EF4-FFF2-40B4-BE49-F238E27FC236}">
                <a16:creationId xmlns:a16="http://schemas.microsoft.com/office/drawing/2014/main" id="{34039EFC-4836-416F-A0C9-30DBD1DC2056}"/>
              </a:ext>
            </a:extLst>
          </p:cNvPr>
          <p:cNvSpPr>
            <a:spLocks noGrp="1"/>
          </p:cNvSpPr>
          <p:nvPr>
            <p:ph type="body" sz="quarter" idx="23" hasCustomPrompt="1"/>
          </p:nvPr>
        </p:nvSpPr>
        <p:spPr>
          <a:xfrm>
            <a:off x="776878" y="4080107"/>
            <a:ext cx="3731257" cy="794405"/>
          </a:xfrm>
        </p:spPr>
        <p:txBody>
          <a:bodyPr>
            <a:normAutofit/>
          </a:bodyPr>
          <a:lstStyle>
            <a:lvl1pPr marL="0" indent="0" latinLnBrk="0">
              <a:buNone/>
              <a:defRPr sz="2400"/>
            </a:lvl1pPr>
            <a:lvl2pPr marL="457200" indent="0">
              <a:buNone/>
              <a:defRPr/>
            </a:lvl2pPr>
          </a:lstStyle>
          <a:p>
            <a:pPr lvl="0"/>
            <a:r>
              <a:rPr lang="en-US" dirty="0"/>
              <a:t>First Last Name </a:t>
            </a:r>
          </a:p>
          <a:p>
            <a:pPr lvl="0"/>
            <a:r>
              <a:rPr lang="en-US" dirty="0"/>
              <a:t>Email</a:t>
            </a:r>
          </a:p>
        </p:txBody>
      </p:sp>
      <p:sp>
        <p:nvSpPr>
          <p:cNvPr id="11" name="Text Placeholder 3">
            <a:extLst>
              <a:ext uri="{FF2B5EF4-FFF2-40B4-BE49-F238E27FC236}">
                <a16:creationId xmlns:a16="http://schemas.microsoft.com/office/drawing/2014/main" id="{DB0AC19A-6913-4C8E-969E-FB92162C2B6F}"/>
              </a:ext>
            </a:extLst>
          </p:cNvPr>
          <p:cNvSpPr>
            <a:spLocks noGrp="1"/>
          </p:cNvSpPr>
          <p:nvPr>
            <p:ph type="body" sz="quarter" idx="24" hasCustomPrompt="1"/>
          </p:nvPr>
        </p:nvSpPr>
        <p:spPr>
          <a:xfrm>
            <a:off x="776878" y="5259898"/>
            <a:ext cx="3731257" cy="794405"/>
          </a:xfrm>
        </p:spPr>
        <p:txBody>
          <a:bodyPr>
            <a:normAutofit/>
          </a:bodyPr>
          <a:lstStyle>
            <a:lvl1pPr marL="0" indent="0" latinLnBrk="0">
              <a:buNone/>
              <a:defRPr sz="2400"/>
            </a:lvl1pPr>
            <a:lvl2pPr marL="457200" indent="0">
              <a:buNone/>
              <a:defRPr/>
            </a:lvl2pPr>
          </a:lstStyle>
          <a:p>
            <a:pPr lvl="0"/>
            <a:r>
              <a:rPr lang="en-US" dirty="0"/>
              <a:t>First Last Name </a:t>
            </a:r>
          </a:p>
          <a:p>
            <a:pPr lvl="0"/>
            <a:r>
              <a:rPr lang="en-US" dirty="0"/>
              <a:t>Email</a:t>
            </a:r>
          </a:p>
        </p:txBody>
      </p:sp>
      <p:pic>
        <p:nvPicPr>
          <p:cNvPr id="10" name="Picture 9">
            <a:extLst>
              <a:ext uri="{FF2B5EF4-FFF2-40B4-BE49-F238E27FC236}">
                <a16:creationId xmlns:a16="http://schemas.microsoft.com/office/drawing/2014/main" id="{B35CFE4B-27EF-4FF8-BCBA-9364C6917E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04"/>
          <a:stretch/>
        </p:blipFill>
        <p:spPr>
          <a:xfrm>
            <a:off x="5739816" y="1932801"/>
            <a:ext cx="5334584" cy="3327096"/>
          </a:xfrm>
          <a:prstGeom prst="rect">
            <a:avLst/>
          </a:prstGeom>
        </p:spPr>
      </p:pic>
      <p:sp>
        <p:nvSpPr>
          <p:cNvPr id="14" name="슬라이드 번호 개체 틀 5">
            <a:extLst>
              <a:ext uri="{FF2B5EF4-FFF2-40B4-BE49-F238E27FC236}">
                <a16:creationId xmlns:a16="http://schemas.microsoft.com/office/drawing/2014/main" id="{4297589A-F8AF-4992-935E-B1C5DAFF36B0}"/>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695141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isc Content 1">
    <p:spTree>
      <p:nvGrpSpPr>
        <p:cNvPr id="1" name=""/>
        <p:cNvGrpSpPr/>
        <p:nvPr/>
      </p:nvGrpSpPr>
      <p:grpSpPr>
        <a:xfrm>
          <a:off x="0" y="0"/>
          <a:ext cx="0" cy="0"/>
          <a:chOff x="0" y="0"/>
          <a:chExt cx="0" cy="0"/>
        </a:xfrm>
      </p:grpSpPr>
      <p:sp>
        <p:nvSpPr>
          <p:cNvPr id="5" name="그림 개체 틀 19">
            <a:extLst>
              <a:ext uri="{FF2B5EF4-FFF2-40B4-BE49-F238E27FC236}">
                <a16:creationId xmlns:a16="http://schemas.microsoft.com/office/drawing/2014/main" id="{AA5657F0-0A46-D741-97E7-242446473923}"/>
              </a:ext>
            </a:extLst>
          </p:cNvPr>
          <p:cNvSpPr>
            <a:spLocks noGrp="1"/>
          </p:cNvSpPr>
          <p:nvPr>
            <p:ph type="pic" sz="quarter" idx="13"/>
          </p:nvPr>
        </p:nvSpPr>
        <p:spPr>
          <a:xfrm>
            <a:off x="0" y="1"/>
            <a:ext cx="12192000" cy="3429000"/>
          </a:xfrm>
          <a:prstGeom prst="rect">
            <a:avLst/>
          </a:prstGeom>
        </p:spPr>
        <p:txBody>
          <a:bodyPr wrap="square">
            <a:noAutofit/>
          </a:bodyPr>
          <a:lstStyle>
            <a:lvl1pPr latinLnBrk="0">
              <a:defRPr/>
            </a:lvl1pPr>
          </a:lstStyle>
          <a:p>
            <a:r>
              <a:rPr kumimoji="1" lang="en-US" altLang="ko-KR" dirty="0"/>
              <a:t>Click icon to add picture</a:t>
            </a:r>
            <a:endParaRPr kumimoji="1" lang="ko-KR" altLang="en-US" dirty="0"/>
          </a:p>
        </p:txBody>
      </p:sp>
      <p:sp>
        <p:nvSpPr>
          <p:cNvPr id="3" name="직사각형 5">
            <a:extLst>
              <a:ext uri="{FF2B5EF4-FFF2-40B4-BE49-F238E27FC236}">
                <a16:creationId xmlns:a16="http://schemas.microsoft.com/office/drawing/2014/main" id="{5C979929-BF75-450B-BDE7-67C1E2D8CF41}"/>
              </a:ext>
            </a:extLst>
          </p:cNvPr>
          <p:cNvSpPr/>
          <p:nvPr/>
        </p:nvSpPr>
        <p:spPr>
          <a:xfrm>
            <a:off x="0" y="3429002"/>
            <a:ext cx="3783724" cy="3428998"/>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4" name="Content Placeholder 3">
            <a:extLst>
              <a:ext uri="{FF2B5EF4-FFF2-40B4-BE49-F238E27FC236}">
                <a16:creationId xmlns:a16="http://schemas.microsoft.com/office/drawing/2014/main" id="{2352F1D2-05F0-43E7-86FA-30D1FB21EE4E}"/>
              </a:ext>
            </a:extLst>
          </p:cNvPr>
          <p:cNvSpPr>
            <a:spLocks noGrp="1"/>
          </p:cNvSpPr>
          <p:nvPr>
            <p:ph sz="quarter" idx="14"/>
          </p:nvPr>
        </p:nvSpPr>
        <p:spPr>
          <a:xfrm>
            <a:off x="723900" y="4229100"/>
            <a:ext cx="1952625" cy="1933575"/>
          </a:xfrm>
        </p:spPr>
        <p:txBody>
          <a:bodyPr>
            <a:noAutofit/>
          </a:bodyPr>
          <a:lstStyle>
            <a:lvl1pPr marL="0" indent="0" latinLnBrk="0">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6" name="Content Placeholder 3">
            <a:extLst>
              <a:ext uri="{FF2B5EF4-FFF2-40B4-BE49-F238E27FC236}">
                <a16:creationId xmlns:a16="http://schemas.microsoft.com/office/drawing/2014/main" id="{90263C6B-B50F-42FC-A73E-D736DF0446F1}"/>
              </a:ext>
            </a:extLst>
          </p:cNvPr>
          <p:cNvSpPr>
            <a:spLocks noGrp="1"/>
          </p:cNvSpPr>
          <p:nvPr>
            <p:ph sz="quarter" idx="15"/>
          </p:nvPr>
        </p:nvSpPr>
        <p:spPr>
          <a:xfrm>
            <a:off x="4581525" y="4229100"/>
            <a:ext cx="6610350" cy="1933575"/>
          </a:xfrm>
        </p:spPr>
        <p:txBody>
          <a:bodyPr>
            <a:noAutofit/>
          </a:bodyPr>
          <a:lstStyle>
            <a:lvl1pPr marL="0" indent="0" latinLnBrk="0">
              <a:buNone/>
              <a:defRPr sz="160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7" name="슬라이드 번호 개체 틀 5">
            <a:extLst>
              <a:ext uri="{FF2B5EF4-FFF2-40B4-BE49-F238E27FC236}">
                <a16:creationId xmlns:a16="http://schemas.microsoft.com/office/drawing/2014/main" id="{0FCDB4AD-66DE-437A-BF74-3B432FD68580}"/>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362997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isc. Content 2">
    <p:spTree>
      <p:nvGrpSpPr>
        <p:cNvPr id="1" name=""/>
        <p:cNvGrpSpPr/>
        <p:nvPr/>
      </p:nvGrpSpPr>
      <p:grpSpPr>
        <a:xfrm>
          <a:off x="0" y="0"/>
          <a:ext cx="0" cy="0"/>
          <a:chOff x="0" y="0"/>
          <a:chExt cx="0" cy="0"/>
        </a:xfrm>
      </p:grpSpPr>
      <p:sp>
        <p:nvSpPr>
          <p:cNvPr id="3" name="직사각형 5">
            <a:extLst>
              <a:ext uri="{FF2B5EF4-FFF2-40B4-BE49-F238E27FC236}">
                <a16:creationId xmlns:a16="http://schemas.microsoft.com/office/drawing/2014/main" id="{57A1E68E-4DC8-4E4D-A8C6-E34DBB825028}"/>
              </a:ext>
            </a:extLst>
          </p:cNvPr>
          <p:cNvSpPr/>
          <p:nvPr/>
        </p:nvSpPr>
        <p:spPr>
          <a:xfrm>
            <a:off x="0" y="4"/>
            <a:ext cx="12192000" cy="4705346"/>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7" name="그림 개체 틀 19">
            <a:extLst>
              <a:ext uri="{FF2B5EF4-FFF2-40B4-BE49-F238E27FC236}">
                <a16:creationId xmlns:a16="http://schemas.microsoft.com/office/drawing/2014/main" id="{AA5657F0-0A46-D741-97E7-242446473923}"/>
              </a:ext>
            </a:extLst>
          </p:cNvPr>
          <p:cNvSpPr>
            <a:spLocks noGrp="1"/>
          </p:cNvSpPr>
          <p:nvPr>
            <p:ph type="pic" sz="quarter" idx="13"/>
          </p:nvPr>
        </p:nvSpPr>
        <p:spPr>
          <a:xfrm>
            <a:off x="8037962" y="0"/>
            <a:ext cx="3501219" cy="3923731"/>
          </a:xfrm>
          <a:prstGeom prst="rect">
            <a:avLst/>
          </a:prstGeom>
        </p:spPr>
        <p:txBody>
          <a:bodyPr wrap="square">
            <a:noAutofit/>
          </a:bodyPr>
          <a:lstStyle>
            <a:lvl1pPr latinLnBrk="0">
              <a:defRPr/>
            </a:lvl1pPr>
          </a:lstStyle>
          <a:p>
            <a:r>
              <a:rPr kumimoji="1" lang="en-US" altLang="ko-KR" dirty="0"/>
              <a:t>Click icon to add picture</a:t>
            </a:r>
            <a:endParaRPr kumimoji="1" lang="ko-KR" altLang="en-US" dirty="0"/>
          </a:p>
        </p:txBody>
      </p:sp>
      <p:sp>
        <p:nvSpPr>
          <p:cNvPr id="4" name="Text Placeholder 3">
            <a:extLst>
              <a:ext uri="{FF2B5EF4-FFF2-40B4-BE49-F238E27FC236}">
                <a16:creationId xmlns:a16="http://schemas.microsoft.com/office/drawing/2014/main" id="{E42A5C97-4173-4B1E-9CBD-7E8B25BB0ADD}"/>
              </a:ext>
            </a:extLst>
          </p:cNvPr>
          <p:cNvSpPr>
            <a:spLocks noGrp="1"/>
          </p:cNvSpPr>
          <p:nvPr>
            <p:ph type="body" sz="quarter" idx="14" hasCustomPrompt="1"/>
          </p:nvPr>
        </p:nvSpPr>
        <p:spPr>
          <a:xfrm>
            <a:off x="652463" y="2343150"/>
            <a:ext cx="6643687" cy="1581150"/>
          </a:xfrm>
        </p:spPr>
        <p:txBody>
          <a:bodyPr>
            <a:normAutofit/>
          </a:bodyPr>
          <a:lstStyle>
            <a:lvl1pPr marL="0" indent="0" latinLnBrk="0">
              <a:buNone/>
              <a:defRPr sz="40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Headline Here</a:t>
            </a:r>
          </a:p>
        </p:txBody>
      </p:sp>
      <p:sp>
        <p:nvSpPr>
          <p:cNvPr id="6" name="Text Placeholder 3">
            <a:extLst>
              <a:ext uri="{FF2B5EF4-FFF2-40B4-BE49-F238E27FC236}">
                <a16:creationId xmlns:a16="http://schemas.microsoft.com/office/drawing/2014/main" id="{CC0DAE83-D6C0-4067-83D7-E1D1E39BB5AB}"/>
              </a:ext>
            </a:extLst>
          </p:cNvPr>
          <p:cNvSpPr>
            <a:spLocks noGrp="1"/>
          </p:cNvSpPr>
          <p:nvPr>
            <p:ph type="body" sz="quarter" idx="22" hasCustomPrompt="1"/>
          </p:nvPr>
        </p:nvSpPr>
        <p:spPr>
          <a:xfrm>
            <a:off x="652463" y="5038419"/>
            <a:ext cx="8337550" cy="1265237"/>
          </a:xfrm>
        </p:spPr>
        <p:txBody>
          <a:bodyPr>
            <a:normAutofit/>
          </a:bodyPr>
          <a:lstStyle>
            <a:lvl1pPr marL="0" indent="0" latinLnBrk="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 here and here </a:t>
            </a:r>
            <a:r>
              <a:rPr lang="en-US" dirty="0" err="1"/>
              <a:t>here</a:t>
            </a:r>
            <a:endParaRPr lang="en-US" dirty="0"/>
          </a:p>
        </p:txBody>
      </p:sp>
      <p:sp>
        <p:nvSpPr>
          <p:cNvPr id="8" name="슬라이드 번호 개체 틀 5">
            <a:extLst>
              <a:ext uri="{FF2B5EF4-FFF2-40B4-BE49-F238E27FC236}">
                <a16:creationId xmlns:a16="http://schemas.microsoft.com/office/drawing/2014/main" id="{F8A444DA-8CFB-467D-9154-C9E7BAD1A76F}"/>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1883329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Misc. Content 3">
    <p:spTree>
      <p:nvGrpSpPr>
        <p:cNvPr id="1" name=""/>
        <p:cNvGrpSpPr/>
        <p:nvPr/>
      </p:nvGrpSpPr>
      <p:grpSpPr>
        <a:xfrm>
          <a:off x="0" y="0"/>
          <a:ext cx="0" cy="0"/>
          <a:chOff x="0" y="0"/>
          <a:chExt cx="0" cy="0"/>
        </a:xfrm>
      </p:grpSpPr>
      <p:sp>
        <p:nvSpPr>
          <p:cNvPr id="8" name="그림 개체 틀 19">
            <a:extLst>
              <a:ext uri="{FF2B5EF4-FFF2-40B4-BE49-F238E27FC236}">
                <a16:creationId xmlns:a16="http://schemas.microsoft.com/office/drawing/2014/main" id="{2281C281-8981-764B-889D-94FB067A40EA}"/>
              </a:ext>
            </a:extLst>
          </p:cNvPr>
          <p:cNvSpPr>
            <a:spLocks noGrp="1"/>
          </p:cNvSpPr>
          <p:nvPr>
            <p:ph type="pic" sz="quarter" idx="13"/>
          </p:nvPr>
        </p:nvSpPr>
        <p:spPr>
          <a:xfrm>
            <a:off x="0" y="2217761"/>
            <a:ext cx="4583373" cy="4640239"/>
          </a:xfrm>
          <a:prstGeom prst="rect">
            <a:avLst/>
          </a:prstGeom>
        </p:spPr>
        <p:txBody>
          <a:bodyPr wrap="square">
            <a:noAutofit/>
          </a:bodyPr>
          <a:lstStyle>
            <a:lvl1pPr latinLnBrk="0">
              <a:defRPr/>
            </a:lvl1pPr>
          </a:lstStyle>
          <a:p>
            <a:r>
              <a:rPr kumimoji="1" lang="en-US" altLang="ko-KR" dirty="0"/>
              <a:t>Click icon to add picture</a:t>
            </a:r>
            <a:endParaRPr kumimoji="1" lang="ko-KR" altLang="en-US" dirty="0"/>
          </a:p>
        </p:txBody>
      </p:sp>
      <p:sp>
        <p:nvSpPr>
          <p:cNvPr id="3" name="직사각형 5">
            <a:extLst>
              <a:ext uri="{FF2B5EF4-FFF2-40B4-BE49-F238E27FC236}">
                <a16:creationId xmlns:a16="http://schemas.microsoft.com/office/drawing/2014/main" id="{7F3AC5E9-C4A2-43F8-AACC-186C38B2DC8C}"/>
              </a:ext>
            </a:extLst>
          </p:cNvPr>
          <p:cNvSpPr/>
          <p:nvPr/>
        </p:nvSpPr>
        <p:spPr>
          <a:xfrm>
            <a:off x="4583372" y="2217760"/>
            <a:ext cx="7608627" cy="4640239"/>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4" name="제목 개체 틀 1">
            <a:extLst>
              <a:ext uri="{FF2B5EF4-FFF2-40B4-BE49-F238E27FC236}">
                <a16:creationId xmlns:a16="http://schemas.microsoft.com/office/drawing/2014/main" id="{608D43AB-A246-4844-A4D6-B5931E4D01C5}"/>
              </a:ext>
            </a:extLst>
          </p:cNvPr>
          <p:cNvSpPr>
            <a:spLocks noGrp="1"/>
          </p:cNvSpPr>
          <p:nvPr>
            <p:ph type="title" hasCustomPrompt="1"/>
          </p:nvPr>
        </p:nvSpPr>
        <p:spPr>
          <a:xfrm>
            <a:off x="869416" y="990600"/>
            <a:ext cx="6521984" cy="700086"/>
          </a:xfrm>
          <a:prstGeom prst="rect">
            <a:avLst/>
          </a:prstGeom>
        </p:spPr>
        <p:txBody>
          <a:bodyPr vert="horz" lIns="91440" tIns="45720" rIns="91440" bIns="45720" rtlCol="0" anchor="ctr">
            <a:normAutofit/>
          </a:bodyPr>
          <a:lstStyle>
            <a:lvl1pPr latinLnBrk="0">
              <a:defRPr sz="6000"/>
            </a:lvl1pPr>
          </a:lstStyle>
          <a:p>
            <a:r>
              <a:rPr kumimoji="1" lang="en-US" altLang="ko-KR" dirty="0"/>
              <a:t>Headline Here</a:t>
            </a:r>
            <a:endParaRPr kumimoji="1" lang="ko-KR" altLang="en-US" dirty="0"/>
          </a:p>
        </p:txBody>
      </p:sp>
      <p:sp>
        <p:nvSpPr>
          <p:cNvPr id="5" name="Text Placeholder 4">
            <a:extLst>
              <a:ext uri="{FF2B5EF4-FFF2-40B4-BE49-F238E27FC236}">
                <a16:creationId xmlns:a16="http://schemas.microsoft.com/office/drawing/2014/main" id="{FBB9C033-AB30-47B5-A6F3-5C7C9512029F}"/>
              </a:ext>
            </a:extLst>
          </p:cNvPr>
          <p:cNvSpPr>
            <a:spLocks noGrp="1"/>
          </p:cNvSpPr>
          <p:nvPr>
            <p:ph type="body" sz="quarter" idx="14" hasCustomPrompt="1"/>
          </p:nvPr>
        </p:nvSpPr>
        <p:spPr>
          <a:xfrm>
            <a:off x="5534025" y="2952751"/>
            <a:ext cx="5848350" cy="26670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sz="1800">
                <a:solidFill>
                  <a:schemeClr val="bg1"/>
                </a:solidFill>
              </a:defRPr>
            </a:lvl5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dirty="0"/>
              <a:t>Click to edit Master styles. text </a:t>
            </a:r>
            <a:r>
              <a:rPr kumimoji="1" lang="en-US" altLang="x-none" sz="1800" dirty="0">
                <a:solidFill>
                  <a:schemeClr val="bg1"/>
                </a:solidFill>
              </a:rPr>
              <a:t>Lorem ipsum dolor sit </a:t>
            </a:r>
            <a:r>
              <a:rPr kumimoji="1" lang="en-US" altLang="x-none" sz="1800" dirty="0" err="1">
                <a:solidFill>
                  <a:schemeClr val="bg1"/>
                </a:solidFill>
              </a:rPr>
              <a:t>amet</a:t>
            </a:r>
            <a:r>
              <a:rPr kumimoji="1" lang="en-US" altLang="x-none" sz="1800" dirty="0">
                <a:solidFill>
                  <a:schemeClr val="bg1"/>
                </a:solidFill>
              </a:rPr>
              <a:t>, </a:t>
            </a:r>
            <a:r>
              <a:rPr kumimoji="1" lang="en-US" altLang="x-none" sz="1800" dirty="0" err="1">
                <a:solidFill>
                  <a:schemeClr val="bg1"/>
                </a:solidFill>
              </a:rPr>
              <a:t>eu</a:t>
            </a:r>
            <a:r>
              <a:rPr kumimoji="1" lang="en-US" altLang="x-none" sz="1800" dirty="0">
                <a:solidFill>
                  <a:schemeClr val="bg1"/>
                </a:solidFill>
              </a:rPr>
              <a:t> vis </a:t>
            </a:r>
            <a:r>
              <a:rPr kumimoji="1" lang="en-US" altLang="x-none" sz="1800" dirty="0" err="1">
                <a:solidFill>
                  <a:schemeClr val="bg1"/>
                </a:solidFill>
              </a:rPr>
              <a:t>meliore</a:t>
            </a:r>
            <a:r>
              <a:rPr kumimoji="1" lang="en-US" altLang="x-none" sz="1800" dirty="0">
                <a:solidFill>
                  <a:schemeClr val="bg1"/>
                </a:solidFill>
              </a:rPr>
              <a:t> mandamus </a:t>
            </a:r>
            <a:r>
              <a:rPr kumimoji="1" lang="en-US" altLang="x-none" sz="1800" dirty="0" err="1">
                <a:solidFill>
                  <a:schemeClr val="bg1"/>
                </a:solidFill>
              </a:rPr>
              <a:t>liberavisse</a:t>
            </a:r>
            <a:r>
              <a:rPr kumimoji="1" lang="en-US" altLang="x-none" sz="1800" dirty="0">
                <a:solidFill>
                  <a:schemeClr val="bg1"/>
                </a:solidFill>
              </a:rPr>
              <a:t>, sed et </a:t>
            </a:r>
            <a:r>
              <a:rPr kumimoji="1" lang="en-US" altLang="x-none" sz="1800" dirty="0" err="1">
                <a:solidFill>
                  <a:schemeClr val="bg1"/>
                </a:solidFill>
              </a:rPr>
              <a:t>melius</a:t>
            </a:r>
            <a:r>
              <a:rPr kumimoji="1" lang="en-US" altLang="x-none" sz="1800" dirty="0">
                <a:solidFill>
                  <a:schemeClr val="bg1"/>
                </a:solidFill>
              </a:rPr>
              <a:t> </a:t>
            </a:r>
            <a:r>
              <a:rPr kumimoji="1" lang="en-US" altLang="x-none" sz="1800" dirty="0" err="1">
                <a:solidFill>
                  <a:schemeClr val="bg1"/>
                </a:solidFill>
              </a:rPr>
              <a:t>quaerendum</a:t>
            </a:r>
            <a:r>
              <a:rPr kumimoji="1" lang="en-US" altLang="x-none" sz="1800" dirty="0">
                <a:solidFill>
                  <a:schemeClr val="bg1"/>
                </a:solidFill>
              </a:rPr>
              <a:t> </a:t>
            </a:r>
            <a:r>
              <a:rPr kumimoji="1" lang="en-US" altLang="x-none" sz="1800" dirty="0" err="1">
                <a:solidFill>
                  <a:schemeClr val="bg1"/>
                </a:solidFill>
              </a:rPr>
              <a:t>eloquentiam</a:t>
            </a:r>
            <a:r>
              <a:rPr kumimoji="1" lang="en-US" altLang="x-none" sz="1800" dirty="0">
                <a:solidFill>
                  <a:schemeClr val="bg1"/>
                </a:solidFill>
              </a:rPr>
              <a:t>, ne </a:t>
            </a:r>
            <a:r>
              <a:rPr kumimoji="1" lang="en-US" altLang="x-none" sz="1800" dirty="0" err="1">
                <a:solidFill>
                  <a:schemeClr val="bg1"/>
                </a:solidFill>
              </a:rPr>
              <a:t>usu</a:t>
            </a:r>
            <a:r>
              <a:rPr kumimoji="1" lang="en-US" altLang="x-none" sz="1800" dirty="0">
                <a:solidFill>
                  <a:schemeClr val="bg1"/>
                </a:solidFill>
              </a:rPr>
              <a:t> </a:t>
            </a:r>
            <a:r>
              <a:rPr kumimoji="1" lang="en-US" altLang="x-none" sz="1800" dirty="0" err="1">
                <a:solidFill>
                  <a:schemeClr val="bg1"/>
                </a:solidFill>
              </a:rPr>
              <a:t>detraxit</a:t>
            </a:r>
            <a:r>
              <a:rPr kumimoji="1" lang="en-US" altLang="x-none" sz="1800" dirty="0">
                <a:solidFill>
                  <a:schemeClr val="bg1"/>
                </a:solidFill>
              </a:rPr>
              <a:t> </a:t>
            </a:r>
            <a:r>
              <a:rPr kumimoji="1" lang="en-US" altLang="x-none" sz="1800" dirty="0" err="1">
                <a:solidFill>
                  <a:schemeClr val="bg1"/>
                </a:solidFill>
              </a:rPr>
              <a:t>delicata</a:t>
            </a:r>
            <a:r>
              <a:rPr kumimoji="1" lang="en-US" altLang="x-none" sz="1800" dirty="0">
                <a:solidFill>
                  <a:schemeClr val="bg1"/>
                </a:solidFill>
              </a:rPr>
              <a:t>. An </a:t>
            </a:r>
            <a:r>
              <a:rPr kumimoji="1" lang="en-US" altLang="x-none" sz="1800" dirty="0" err="1">
                <a:solidFill>
                  <a:schemeClr val="bg1"/>
                </a:solidFill>
              </a:rPr>
              <a:t>eos</a:t>
            </a:r>
            <a:r>
              <a:rPr kumimoji="1" lang="en-US" altLang="x-none" sz="1800" dirty="0">
                <a:solidFill>
                  <a:schemeClr val="bg1"/>
                </a:solidFill>
              </a:rPr>
              <a:t> partem </a:t>
            </a:r>
            <a:r>
              <a:rPr kumimoji="1" lang="en-US" altLang="x-none" sz="1800" dirty="0" err="1">
                <a:solidFill>
                  <a:schemeClr val="bg1"/>
                </a:solidFill>
              </a:rPr>
              <a:t>interpretaris</a:t>
            </a:r>
            <a:r>
              <a:rPr kumimoji="1" lang="en-US" altLang="x-none" sz="1800" dirty="0">
                <a:solidFill>
                  <a:schemeClr val="bg1"/>
                </a:solidFill>
              </a:rPr>
              <a:t>. Mel modo eros </a:t>
            </a:r>
            <a:r>
              <a:rPr kumimoji="1" lang="en-US" altLang="x-none" sz="1800" dirty="0" err="1">
                <a:solidFill>
                  <a:schemeClr val="bg1"/>
                </a:solidFill>
              </a:rPr>
              <a:t>admodum</a:t>
            </a:r>
            <a:r>
              <a:rPr kumimoji="1" lang="en-US" altLang="x-none" sz="1800" dirty="0">
                <a:solidFill>
                  <a:schemeClr val="bg1"/>
                </a:solidFill>
              </a:rPr>
              <a:t> no. Pro an </a:t>
            </a:r>
            <a:r>
              <a:rPr kumimoji="1" lang="en-US" altLang="x-none" sz="1800" dirty="0" err="1">
                <a:solidFill>
                  <a:schemeClr val="bg1"/>
                </a:solidFill>
              </a:rPr>
              <a:t>offendit</a:t>
            </a:r>
            <a:r>
              <a:rPr kumimoji="1" lang="en-US" altLang="x-none" sz="1800" dirty="0">
                <a:solidFill>
                  <a:schemeClr val="bg1"/>
                </a:solidFill>
              </a:rPr>
              <a:t> </a:t>
            </a:r>
            <a:r>
              <a:rPr kumimoji="1" lang="en-US" altLang="x-none" sz="1800" dirty="0" err="1">
                <a:solidFill>
                  <a:schemeClr val="bg1"/>
                </a:solidFill>
              </a:rPr>
              <a:t>deterruisset</a:t>
            </a:r>
            <a:r>
              <a:rPr kumimoji="1" lang="en-US" altLang="x-none" sz="1800" dirty="0">
                <a:solidFill>
                  <a:schemeClr val="bg1"/>
                </a:solidFill>
              </a:rPr>
              <a:t>, at prima maiorum vis. Duo </a:t>
            </a:r>
            <a:r>
              <a:rPr kumimoji="1" lang="en-US" altLang="x-none" sz="1800" dirty="0" err="1">
                <a:solidFill>
                  <a:schemeClr val="bg1"/>
                </a:solidFill>
              </a:rPr>
              <a:t>errem</a:t>
            </a:r>
            <a:r>
              <a:rPr kumimoji="1" lang="en-US" altLang="x-none" sz="1800" dirty="0">
                <a:solidFill>
                  <a:schemeClr val="bg1"/>
                </a:solidFill>
              </a:rPr>
              <a:t> </a:t>
            </a:r>
            <a:r>
              <a:rPr kumimoji="1" lang="en-US" altLang="x-none" sz="1800" dirty="0" err="1">
                <a:solidFill>
                  <a:schemeClr val="bg1"/>
                </a:solidFill>
              </a:rPr>
              <a:t>honestatis</a:t>
            </a:r>
            <a:r>
              <a:rPr kumimoji="1" lang="en-US" altLang="x-none" sz="1800" dirty="0">
                <a:solidFill>
                  <a:schemeClr val="bg1"/>
                </a:solidFill>
              </a:rPr>
              <a:t> in. Eos </a:t>
            </a:r>
            <a:r>
              <a:rPr kumimoji="1" lang="en-US" altLang="x-none" sz="1800" dirty="0" err="1">
                <a:solidFill>
                  <a:schemeClr val="bg1"/>
                </a:solidFill>
              </a:rPr>
              <a:t>omnesque</a:t>
            </a:r>
            <a:r>
              <a:rPr kumimoji="1" lang="en-US" altLang="x-none" sz="1800" dirty="0">
                <a:solidFill>
                  <a:schemeClr val="bg1"/>
                </a:solidFill>
              </a:rPr>
              <a:t> </a:t>
            </a:r>
            <a:r>
              <a:rPr kumimoji="1" lang="en-US" altLang="x-none" sz="1800" dirty="0" err="1">
                <a:solidFill>
                  <a:schemeClr val="bg1"/>
                </a:solidFill>
              </a:rPr>
              <a:t>vituperatoribus</a:t>
            </a:r>
            <a:r>
              <a:rPr kumimoji="1" lang="en-US" altLang="x-none" sz="1800" dirty="0">
                <a:solidFill>
                  <a:schemeClr val="bg1"/>
                </a:solidFill>
              </a:rPr>
              <a:t> et. </a:t>
            </a:r>
            <a:endParaRPr lang="en-US" dirty="0"/>
          </a:p>
        </p:txBody>
      </p:sp>
      <p:sp>
        <p:nvSpPr>
          <p:cNvPr id="7" name="TextBox 6">
            <a:extLst>
              <a:ext uri="{FF2B5EF4-FFF2-40B4-BE49-F238E27FC236}">
                <a16:creationId xmlns:a16="http://schemas.microsoft.com/office/drawing/2014/main" id="{5DF71424-52A6-447B-9CCB-79612ACFA50B}"/>
              </a:ext>
            </a:extLst>
          </p:cNvPr>
          <p:cNvSpPr txBox="1"/>
          <p:nvPr/>
        </p:nvSpPr>
        <p:spPr>
          <a:xfrm>
            <a:off x="8424819" y="190681"/>
            <a:ext cx="3676651" cy="276999"/>
          </a:xfrm>
          <a:prstGeom prst="rect">
            <a:avLst/>
          </a:prstGeom>
          <a:noFill/>
          <a:ln>
            <a:noFill/>
          </a:ln>
        </p:spPr>
        <p:txBody>
          <a:bodyPr wrap="square" rtlCol="0">
            <a:spAutoFit/>
          </a:bodyPr>
          <a:lstStyle/>
          <a:p>
            <a:pPr algn="ctr" latinLnBrk="0"/>
            <a:r>
              <a:rPr kumimoji="1" lang="en-US" altLang="x-none" sz="1200" b="1" dirty="0">
                <a:solidFill>
                  <a:srgbClr val="B5121B"/>
                </a:solidFill>
              </a:rPr>
              <a:t>HALL RENDER | HEALTH LAW IS OUR BUSINESS</a:t>
            </a:r>
            <a:endParaRPr kumimoji="1" lang="x-none" altLang="en-US" sz="1200" b="1" dirty="0">
              <a:solidFill>
                <a:srgbClr val="B5121B"/>
              </a:solidFill>
            </a:endParaRPr>
          </a:p>
        </p:txBody>
      </p:sp>
      <p:sp>
        <p:nvSpPr>
          <p:cNvPr id="9" name="슬라이드 번호 개체 틀 5">
            <a:extLst>
              <a:ext uri="{FF2B5EF4-FFF2-40B4-BE49-F238E27FC236}">
                <a16:creationId xmlns:a16="http://schemas.microsoft.com/office/drawing/2014/main" id="{E28575A3-BA00-4DA6-ABE8-B4DF2C9EE6C1}"/>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474470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Misc. Content 4">
    <p:spTree>
      <p:nvGrpSpPr>
        <p:cNvPr id="1" name=""/>
        <p:cNvGrpSpPr/>
        <p:nvPr/>
      </p:nvGrpSpPr>
      <p:grpSpPr>
        <a:xfrm>
          <a:off x="0" y="0"/>
          <a:ext cx="0" cy="0"/>
          <a:chOff x="0" y="0"/>
          <a:chExt cx="0" cy="0"/>
        </a:xfrm>
      </p:grpSpPr>
      <p:sp>
        <p:nvSpPr>
          <p:cNvPr id="5" name="그림 개체 틀 19">
            <a:extLst>
              <a:ext uri="{FF2B5EF4-FFF2-40B4-BE49-F238E27FC236}">
                <a16:creationId xmlns:a16="http://schemas.microsoft.com/office/drawing/2014/main" id="{AA5657F0-0A46-D741-97E7-242446473923}"/>
              </a:ext>
            </a:extLst>
          </p:cNvPr>
          <p:cNvSpPr>
            <a:spLocks noGrp="1"/>
          </p:cNvSpPr>
          <p:nvPr>
            <p:ph type="pic" sz="quarter" idx="13"/>
          </p:nvPr>
        </p:nvSpPr>
        <p:spPr>
          <a:xfrm>
            <a:off x="4114800" y="3200400"/>
            <a:ext cx="8077200" cy="3657600"/>
          </a:xfrm>
          <a:prstGeom prst="rect">
            <a:avLst/>
          </a:prstGeom>
        </p:spPr>
        <p:txBody>
          <a:bodyPr wrap="square">
            <a:noAutofit/>
          </a:bodyPr>
          <a:lstStyle>
            <a:lvl1pPr latinLnBrk="0">
              <a:defRPr/>
            </a:lvl1pPr>
          </a:lstStyle>
          <a:p>
            <a:r>
              <a:rPr kumimoji="1" lang="en-US" altLang="ko-KR" dirty="0"/>
              <a:t>Click icon to add picture</a:t>
            </a:r>
            <a:endParaRPr kumimoji="1" lang="ko-KR" altLang="en-US" dirty="0"/>
          </a:p>
        </p:txBody>
      </p:sp>
      <p:sp>
        <p:nvSpPr>
          <p:cNvPr id="3" name="직사각형 3">
            <a:extLst>
              <a:ext uri="{FF2B5EF4-FFF2-40B4-BE49-F238E27FC236}">
                <a16:creationId xmlns:a16="http://schemas.microsoft.com/office/drawing/2014/main" id="{5BF9BD2D-9111-4729-A710-5805C8F1CDB5}"/>
              </a:ext>
            </a:extLst>
          </p:cNvPr>
          <p:cNvSpPr/>
          <p:nvPr/>
        </p:nvSpPr>
        <p:spPr>
          <a:xfrm>
            <a:off x="4114800" y="0"/>
            <a:ext cx="8077200" cy="320040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7" name="Text Placeholder 4">
            <a:extLst>
              <a:ext uri="{FF2B5EF4-FFF2-40B4-BE49-F238E27FC236}">
                <a16:creationId xmlns:a16="http://schemas.microsoft.com/office/drawing/2014/main" id="{07ECB39D-ECB6-41F8-A748-F972855E3294}"/>
              </a:ext>
            </a:extLst>
          </p:cNvPr>
          <p:cNvSpPr>
            <a:spLocks noGrp="1"/>
          </p:cNvSpPr>
          <p:nvPr>
            <p:ph type="body" sz="quarter" idx="14" hasCustomPrompt="1"/>
          </p:nvPr>
        </p:nvSpPr>
        <p:spPr>
          <a:xfrm>
            <a:off x="5105400" y="865134"/>
            <a:ext cx="6534150" cy="16589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sz="1800">
                <a:solidFill>
                  <a:schemeClr val="bg1"/>
                </a:solidFill>
              </a:defRPr>
            </a:lvl5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dirty="0"/>
              <a:t>Click to edit Master styles. text </a:t>
            </a:r>
            <a:r>
              <a:rPr kumimoji="1" lang="en-US" altLang="x-none" sz="1800" dirty="0">
                <a:solidFill>
                  <a:schemeClr val="bg1"/>
                </a:solidFill>
              </a:rPr>
              <a:t>Lorem ipsum dolor sit </a:t>
            </a:r>
            <a:r>
              <a:rPr kumimoji="1" lang="en-US" altLang="x-none" sz="1800" dirty="0" err="1">
                <a:solidFill>
                  <a:schemeClr val="bg1"/>
                </a:solidFill>
              </a:rPr>
              <a:t>amet</a:t>
            </a:r>
            <a:r>
              <a:rPr kumimoji="1" lang="en-US" altLang="x-none" sz="1800" dirty="0">
                <a:solidFill>
                  <a:schemeClr val="bg1"/>
                </a:solidFill>
              </a:rPr>
              <a:t>, </a:t>
            </a:r>
            <a:r>
              <a:rPr kumimoji="1" lang="en-US" altLang="x-none" sz="1800" dirty="0" err="1">
                <a:solidFill>
                  <a:schemeClr val="bg1"/>
                </a:solidFill>
              </a:rPr>
              <a:t>eu</a:t>
            </a:r>
            <a:r>
              <a:rPr kumimoji="1" lang="en-US" altLang="x-none" sz="1800" dirty="0">
                <a:solidFill>
                  <a:schemeClr val="bg1"/>
                </a:solidFill>
              </a:rPr>
              <a:t> vis </a:t>
            </a:r>
            <a:r>
              <a:rPr kumimoji="1" lang="en-US" altLang="x-none" sz="1800" dirty="0" err="1">
                <a:solidFill>
                  <a:schemeClr val="bg1"/>
                </a:solidFill>
              </a:rPr>
              <a:t>meliore</a:t>
            </a:r>
            <a:r>
              <a:rPr kumimoji="1" lang="en-US" altLang="x-none" sz="1800" dirty="0">
                <a:solidFill>
                  <a:schemeClr val="bg1"/>
                </a:solidFill>
              </a:rPr>
              <a:t> mandamus </a:t>
            </a:r>
            <a:r>
              <a:rPr kumimoji="1" lang="en-US" altLang="x-none" sz="1800" dirty="0" err="1">
                <a:solidFill>
                  <a:schemeClr val="bg1"/>
                </a:solidFill>
              </a:rPr>
              <a:t>liberavisse</a:t>
            </a:r>
            <a:r>
              <a:rPr kumimoji="1" lang="en-US" altLang="x-none" sz="1800" dirty="0">
                <a:solidFill>
                  <a:schemeClr val="bg1"/>
                </a:solidFill>
              </a:rPr>
              <a:t>, sed et </a:t>
            </a:r>
            <a:r>
              <a:rPr kumimoji="1" lang="en-US" altLang="x-none" sz="1800" dirty="0" err="1">
                <a:solidFill>
                  <a:schemeClr val="bg1"/>
                </a:solidFill>
              </a:rPr>
              <a:t>melius</a:t>
            </a:r>
            <a:r>
              <a:rPr kumimoji="1" lang="en-US" altLang="x-none" sz="1800" dirty="0">
                <a:solidFill>
                  <a:schemeClr val="bg1"/>
                </a:solidFill>
              </a:rPr>
              <a:t> </a:t>
            </a:r>
            <a:r>
              <a:rPr kumimoji="1" lang="en-US" altLang="x-none" sz="1800" dirty="0" err="1">
                <a:solidFill>
                  <a:schemeClr val="bg1"/>
                </a:solidFill>
              </a:rPr>
              <a:t>quaerendum</a:t>
            </a:r>
            <a:r>
              <a:rPr kumimoji="1" lang="en-US" altLang="x-none" sz="1800" dirty="0">
                <a:solidFill>
                  <a:schemeClr val="bg1"/>
                </a:solidFill>
              </a:rPr>
              <a:t> </a:t>
            </a:r>
            <a:r>
              <a:rPr kumimoji="1" lang="en-US" altLang="x-none" sz="1800" dirty="0" err="1">
                <a:solidFill>
                  <a:schemeClr val="bg1"/>
                </a:solidFill>
              </a:rPr>
              <a:t>eloquentiam</a:t>
            </a:r>
            <a:r>
              <a:rPr kumimoji="1" lang="en-US" altLang="x-none" sz="1800" dirty="0">
                <a:solidFill>
                  <a:schemeClr val="bg1"/>
                </a:solidFill>
              </a:rPr>
              <a:t>, ne </a:t>
            </a:r>
            <a:r>
              <a:rPr kumimoji="1" lang="en-US" altLang="x-none" sz="1800" dirty="0" err="1">
                <a:solidFill>
                  <a:schemeClr val="bg1"/>
                </a:solidFill>
              </a:rPr>
              <a:t>usu</a:t>
            </a:r>
            <a:r>
              <a:rPr kumimoji="1" lang="en-US" altLang="x-none" sz="1800" dirty="0">
                <a:solidFill>
                  <a:schemeClr val="bg1"/>
                </a:solidFill>
              </a:rPr>
              <a:t> </a:t>
            </a:r>
            <a:r>
              <a:rPr kumimoji="1" lang="en-US" altLang="x-none" sz="1800" dirty="0" err="1">
                <a:solidFill>
                  <a:schemeClr val="bg1"/>
                </a:solidFill>
              </a:rPr>
              <a:t>detraxit</a:t>
            </a:r>
            <a:r>
              <a:rPr kumimoji="1" lang="en-US" altLang="x-none" sz="1800" dirty="0">
                <a:solidFill>
                  <a:schemeClr val="bg1"/>
                </a:solidFill>
              </a:rPr>
              <a:t> </a:t>
            </a:r>
            <a:r>
              <a:rPr kumimoji="1" lang="en-US" altLang="x-none" sz="1800" dirty="0" err="1">
                <a:solidFill>
                  <a:schemeClr val="bg1"/>
                </a:solidFill>
              </a:rPr>
              <a:t>delicata</a:t>
            </a:r>
            <a:r>
              <a:rPr kumimoji="1" lang="en-US" altLang="x-none" sz="1800" dirty="0">
                <a:solidFill>
                  <a:schemeClr val="bg1"/>
                </a:solidFill>
              </a:rPr>
              <a:t>. An </a:t>
            </a:r>
            <a:r>
              <a:rPr kumimoji="1" lang="en-US" altLang="x-none" sz="1800" dirty="0" err="1">
                <a:solidFill>
                  <a:schemeClr val="bg1"/>
                </a:solidFill>
              </a:rPr>
              <a:t>eos</a:t>
            </a:r>
            <a:r>
              <a:rPr kumimoji="1" lang="en-US" altLang="x-none" sz="1800" dirty="0">
                <a:solidFill>
                  <a:schemeClr val="bg1"/>
                </a:solidFill>
              </a:rPr>
              <a:t> partem </a:t>
            </a:r>
            <a:r>
              <a:rPr kumimoji="1" lang="en-US" altLang="x-none" sz="1800" dirty="0" err="1">
                <a:solidFill>
                  <a:schemeClr val="bg1"/>
                </a:solidFill>
              </a:rPr>
              <a:t>interpretaris</a:t>
            </a:r>
            <a:r>
              <a:rPr kumimoji="1" lang="en-US" altLang="x-none" sz="1800" dirty="0">
                <a:solidFill>
                  <a:schemeClr val="bg1"/>
                </a:solidFill>
              </a:rPr>
              <a:t>. Mel modo eros </a:t>
            </a:r>
            <a:r>
              <a:rPr kumimoji="1" lang="en-US" altLang="x-none" sz="1800" dirty="0" err="1">
                <a:solidFill>
                  <a:schemeClr val="bg1"/>
                </a:solidFill>
              </a:rPr>
              <a:t>admodum</a:t>
            </a:r>
            <a:r>
              <a:rPr kumimoji="1" lang="en-US" altLang="x-none" sz="1800" dirty="0">
                <a:solidFill>
                  <a:schemeClr val="bg1"/>
                </a:solidFill>
              </a:rPr>
              <a:t> no. Pro an </a:t>
            </a:r>
            <a:r>
              <a:rPr kumimoji="1" lang="en-US" altLang="x-none" sz="1800" dirty="0" err="1">
                <a:solidFill>
                  <a:schemeClr val="bg1"/>
                </a:solidFill>
              </a:rPr>
              <a:t>offendit</a:t>
            </a:r>
            <a:r>
              <a:rPr kumimoji="1" lang="en-US" altLang="x-none" sz="1800" dirty="0">
                <a:solidFill>
                  <a:schemeClr val="bg1"/>
                </a:solidFill>
              </a:rPr>
              <a:t> </a:t>
            </a:r>
            <a:r>
              <a:rPr kumimoji="1" lang="en-US" altLang="x-none" sz="1800" dirty="0" err="1">
                <a:solidFill>
                  <a:schemeClr val="bg1"/>
                </a:solidFill>
              </a:rPr>
              <a:t>deterruisset</a:t>
            </a:r>
            <a:r>
              <a:rPr kumimoji="1" lang="en-US" altLang="x-none" sz="1800" dirty="0">
                <a:solidFill>
                  <a:schemeClr val="bg1"/>
                </a:solidFill>
              </a:rPr>
              <a:t>, at prima maiorum vis. Duo </a:t>
            </a:r>
            <a:r>
              <a:rPr kumimoji="1" lang="en-US" altLang="x-none" sz="1800" dirty="0" err="1">
                <a:solidFill>
                  <a:schemeClr val="bg1"/>
                </a:solidFill>
              </a:rPr>
              <a:t>errem</a:t>
            </a:r>
            <a:r>
              <a:rPr kumimoji="1" lang="en-US" altLang="x-none" sz="1800" dirty="0">
                <a:solidFill>
                  <a:schemeClr val="bg1"/>
                </a:solidFill>
              </a:rPr>
              <a:t> </a:t>
            </a:r>
            <a:r>
              <a:rPr kumimoji="1" lang="en-US" altLang="x-none" sz="1800" dirty="0" err="1">
                <a:solidFill>
                  <a:schemeClr val="bg1"/>
                </a:solidFill>
              </a:rPr>
              <a:t>honestatis</a:t>
            </a:r>
            <a:r>
              <a:rPr kumimoji="1" lang="en-US" altLang="x-none" sz="1800" dirty="0">
                <a:solidFill>
                  <a:schemeClr val="bg1"/>
                </a:solidFill>
              </a:rPr>
              <a:t> in. Eos </a:t>
            </a:r>
            <a:r>
              <a:rPr kumimoji="1" lang="en-US" altLang="x-none" sz="1800" dirty="0" err="1">
                <a:solidFill>
                  <a:schemeClr val="bg1"/>
                </a:solidFill>
              </a:rPr>
              <a:t>omnesque</a:t>
            </a:r>
            <a:r>
              <a:rPr kumimoji="1" lang="en-US" altLang="x-none" sz="1800" dirty="0">
                <a:solidFill>
                  <a:schemeClr val="bg1"/>
                </a:solidFill>
              </a:rPr>
              <a:t> </a:t>
            </a:r>
            <a:r>
              <a:rPr kumimoji="1" lang="en-US" altLang="x-none" sz="1800" dirty="0" err="1">
                <a:solidFill>
                  <a:schemeClr val="bg1"/>
                </a:solidFill>
              </a:rPr>
              <a:t>vituperatoribus</a:t>
            </a:r>
            <a:r>
              <a:rPr kumimoji="1" lang="en-US" altLang="x-none" sz="1800" dirty="0">
                <a:solidFill>
                  <a:schemeClr val="bg1"/>
                </a:solidFill>
              </a:rPr>
              <a:t> et. </a:t>
            </a:r>
            <a:endParaRPr lang="en-US" dirty="0"/>
          </a:p>
        </p:txBody>
      </p:sp>
      <p:sp>
        <p:nvSpPr>
          <p:cNvPr id="8" name="Text Placeholder 7">
            <a:extLst>
              <a:ext uri="{FF2B5EF4-FFF2-40B4-BE49-F238E27FC236}">
                <a16:creationId xmlns:a16="http://schemas.microsoft.com/office/drawing/2014/main" id="{C932EA6D-678B-4CD7-8ABB-F873C92E62F2}"/>
              </a:ext>
            </a:extLst>
          </p:cNvPr>
          <p:cNvSpPr>
            <a:spLocks noGrp="1"/>
          </p:cNvSpPr>
          <p:nvPr>
            <p:ph type="body" sz="quarter" idx="19" hasCustomPrompt="1"/>
          </p:nvPr>
        </p:nvSpPr>
        <p:spPr>
          <a:xfrm>
            <a:off x="881109" y="1611642"/>
            <a:ext cx="3011875" cy="2218036"/>
          </a:xfrm>
        </p:spPr>
        <p:txBody>
          <a:bodyPr>
            <a:normAutofit/>
          </a:bodyPr>
          <a:lstStyle>
            <a:lvl1pPr marL="0" indent="0" latinLnBrk="0">
              <a:buNone/>
              <a:defRPr sz="4800">
                <a:solidFill>
                  <a:schemeClr val="tx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Headline Here</a:t>
            </a:r>
          </a:p>
        </p:txBody>
      </p:sp>
      <p:sp>
        <p:nvSpPr>
          <p:cNvPr id="6" name="슬라이드 번호 개체 틀 5">
            <a:extLst>
              <a:ext uri="{FF2B5EF4-FFF2-40B4-BE49-F238E27FC236}">
                <a16:creationId xmlns:a16="http://schemas.microsoft.com/office/drawing/2014/main" id="{064FA896-A941-4732-816B-C24F713DF71A}"/>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272623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Misc. Content5">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466AE289-F26B-DC4A-962E-369D3DA599F3}"/>
              </a:ext>
            </a:extLst>
          </p:cNvPr>
          <p:cNvSpPr>
            <a:spLocks noGrp="1"/>
          </p:cNvSpPr>
          <p:nvPr>
            <p:ph type="pic" sz="quarter" idx="23"/>
          </p:nvPr>
        </p:nvSpPr>
        <p:spPr>
          <a:xfrm>
            <a:off x="0" y="0"/>
            <a:ext cx="3405116" cy="6858000"/>
          </a:xfrm>
        </p:spPr>
        <p:txBody>
          <a:bodyPr/>
          <a:lstStyle>
            <a:lvl1pPr latinLnBrk="0">
              <a:defRPr/>
            </a:lvl1pPr>
          </a:lstStyle>
          <a:p>
            <a:r>
              <a:rPr kumimoji="1" lang="en-US" altLang="ko-KR" dirty="0"/>
              <a:t>Click icon to add picture</a:t>
            </a:r>
            <a:endParaRPr kumimoji="1" lang="ko-KR" altLang="en-US"/>
          </a:p>
        </p:txBody>
      </p:sp>
      <p:sp>
        <p:nvSpPr>
          <p:cNvPr id="3" name="직사각형 3">
            <a:extLst>
              <a:ext uri="{FF2B5EF4-FFF2-40B4-BE49-F238E27FC236}">
                <a16:creationId xmlns:a16="http://schemas.microsoft.com/office/drawing/2014/main" id="{E3E8C764-1661-4A6A-B97F-71059F832718}"/>
              </a:ext>
            </a:extLst>
          </p:cNvPr>
          <p:cNvSpPr/>
          <p:nvPr/>
        </p:nvSpPr>
        <p:spPr>
          <a:xfrm>
            <a:off x="3405116" y="0"/>
            <a:ext cx="2438636" cy="6858000"/>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dirty="0"/>
          </a:p>
        </p:txBody>
      </p:sp>
      <p:sp>
        <p:nvSpPr>
          <p:cNvPr id="5" name="Text Placeholder 15">
            <a:extLst>
              <a:ext uri="{FF2B5EF4-FFF2-40B4-BE49-F238E27FC236}">
                <a16:creationId xmlns:a16="http://schemas.microsoft.com/office/drawing/2014/main" id="{1A802176-AE82-4E17-B0B0-60161831204B}"/>
              </a:ext>
            </a:extLst>
          </p:cNvPr>
          <p:cNvSpPr>
            <a:spLocks noGrp="1"/>
          </p:cNvSpPr>
          <p:nvPr>
            <p:ph type="body" sz="quarter" idx="10"/>
          </p:nvPr>
        </p:nvSpPr>
        <p:spPr>
          <a:xfrm>
            <a:off x="6810232" y="3313906"/>
            <a:ext cx="3962544" cy="1506537"/>
          </a:xfrm>
        </p:spPr>
        <p:txBody>
          <a:bodyPr>
            <a:normAutofit/>
          </a:bodyPr>
          <a:lstStyle>
            <a:lvl1pPr marL="0" indent="0" latinLnBrk="0">
              <a:buNone/>
              <a:defRPr sz="20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 name="Title 19">
            <a:extLst>
              <a:ext uri="{FF2B5EF4-FFF2-40B4-BE49-F238E27FC236}">
                <a16:creationId xmlns:a16="http://schemas.microsoft.com/office/drawing/2014/main" id="{F591B87F-EB40-4FC7-85FA-FF9E96973652}"/>
              </a:ext>
            </a:extLst>
          </p:cNvPr>
          <p:cNvSpPr>
            <a:spLocks noGrp="1"/>
          </p:cNvSpPr>
          <p:nvPr>
            <p:ph type="title" hasCustomPrompt="1"/>
          </p:nvPr>
        </p:nvSpPr>
        <p:spPr>
          <a:xfrm>
            <a:off x="6810232" y="1127125"/>
            <a:ext cx="3962544" cy="1816100"/>
          </a:xfrm>
        </p:spPr>
        <p:txBody>
          <a:bodyPr/>
          <a:lstStyle>
            <a:lvl1pPr latinLnBrk="0">
              <a:defRPr>
                <a:solidFill>
                  <a:srgbClr val="B5121B"/>
                </a:solidFill>
              </a:defRPr>
            </a:lvl1pPr>
          </a:lstStyle>
          <a:p>
            <a:r>
              <a:rPr lang="en-US" dirty="0"/>
              <a:t>Headline Here</a:t>
            </a:r>
          </a:p>
        </p:txBody>
      </p:sp>
      <p:sp>
        <p:nvSpPr>
          <p:cNvPr id="7" name="슬라이드 번호 개체 틀 5">
            <a:extLst>
              <a:ext uri="{FF2B5EF4-FFF2-40B4-BE49-F238E27FC236}">
                <a16:creationId xmlns:a16="http://schemas.microsoft.com/office/drawing/2014/main" id="{F20E88F6-D1B5-46F4-B991-3CF7DF858F82}"/>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963284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isc. Content 6">
    <p:spTree>
      <p:nvGrpSpPr>
        <p:cNvPr id="1" name=""/>
        <p:cNvGrpSpPr/>
        <p:nvPr/>
      </p:nvGrpSpPr>
      <p:grpSpPr>
        <a:xfrm>
          <a:off x="0" y="0"/>
          <a:ext cx="0" cy="0"/>
          <a:chOff x="0" y="0"/>
          <a:chExt cx="0" cy="0"/>
        </a:xfrm>
      </p:grpSpPr>
      <p:sp>
        <p:nvSpPr>
          <p:cNvPr id="4" name="직사각형 5">
            <a:extLst>
              <a:ext uri="{FF2B5EF4-FFF2-40B4-BE49-F238E27FC236}">
                <a16:creationId xmlns:a16="http://schemas.microsoft.com/office/drawing/2014/main" id="{40CEBB0C-124D-4EE0-A083-176FFDBF4345}"/>
              </a:ext>
            </a:extLst>
          </p:cNvPr>
          <p:cNvSpPr/>
          <p:nvPr/>
        </p:nvSpPr>
        <p:spPr>
          <a:xfrm>
            <a:off x="0" y="2785242"/>
            <a:ext cx="12192000" cy="4072758"/>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8" name="그림 개체 틀 19">
            <a:extLst>
              <a:ext uri="{FF2B5EF4-FFF2-40B4-BE49-F238E27FC236}">
                <a16:creationId xmlns:a16="http://schemas.microsoft.com/office/drawing/2014/main" id="{AA5657F0-0A46-D741-97E7-242446473923}"/>
              </a:ext>
            </a:extLst>
          </p:cNvPr>
          <p:cNvSpPr>
            <a:spLocks noGrp="1"/>
          </p:cNvSpPr>
          <p:nvPr>
            <p:ph type="pic" sz="quarter" idx="17"/>
          </p:nvPr>
        </p:nvSpPr>
        <p:spPr>
          <a:xfrm>
            <a:off x="8243248" y="1098645"/>
            <a:ext cx="3459707" cy="4660710"/>
          </a:xfrm>
          <a:prstGeom prst="rect">
            <a:avLst/>
          </a:prstGeom>
        </p:spPr>
        <p:txBody>
          <a:bodyPr wrap="square">
            <a:noAutofit/>
          </a:bodyPr>
          <a:lstStyle>
            <a:lvl1pPr latinLnBrk="0">
              <a:defRPr/>
            </a:lvl1pPr>
          </a:lstStyle>
          <a:p>
            <a:r>
              <a:rPr kumimoji="1" lang="en-US" altLang="ko-KR" dirty="0"/>
              <a:t>Click icon to add picture</a:t>
            </a:r>
            <a:endParaRPr kumimoji="1" lang="ko-KR" altLang="en-US" dirty="0"/>
          </a:p>
        </p:txBody>
      </p:sp>
      <p:sp>
        <p:nvSpPr>
          <p:cNvPr id="3" name="그림 개체 틀 19">
            <a:extLst>
              <a:ext uri="{FF2B5EF4-FFF2-40B4-BE49-F238E27FC236}">
                <a16:creationId xmlns:a16="http://schemas.microsoft.com/office/drawing/2014/main" id="{AA5657F0-0A46-D741-97E7-242446473923}"/>
              </a:ext>
            </a:extLst>
          </p:cNvPr>
          <p:cNvSpPr>
            <a:spLocks noGrp="1"/>
          </p:cNvSpPr>
          <p:nvPr>
            <p:ph type="pic" sz="quarter" idx="18"/>
          </p:nvPr>
        </p:nvSpPr>
        <p:spPr>
          <a:xfrm>
            <a:off x="4469641" y="1098645"/>
            <a:ext cx="3459707" cy="4660710"/>
          </a:xfrm>
          <a:prstGeom prst="rect">
            <a:avLst/>
          </a:prstGeom>
        </p:spPr>
        <p:txBody>
          <a:bodyPr wrap="square">
            <a:noAutofit/>
          </a:bodyPr>
          <a:lstStyle>
            <a:lvl1pPr latinLnBrk="0">
              <a:defRPr/>
            </a:lvl1pPr>
          </a:lstStyle>
          <a:p>
            <a:r>
              <a:rPr kumimoji="1" lang="en-US" altLang="ko-KR" dirty="0"/>
              <a:t>Click icon to add picture</a:t>
            </a:r>
            <a:endParaRPr kumimoji="1" lang="ko-KR" altLang="en-US" dirty="0"/>
          </a:p>
        </p:txBody>
      </p:sp>
      <p:sp>
        <p:nvSpPr>
          <p:cNvPr id="6" name="Text Placeholder 3">
            <a:extLst>
              <a:ext uri="{FF2B5EF4-FFF2-40B4-BE49-F238E27FC236}">
                <a16:creationId xmlns:a16="http://schemas.microsoft.com/office/drawing/2014/main" id="{FDF798E5-9472-47EE-978D-C98C30FF92B2}"/>
              </a:ext>
            </a:extLst>
          </p:cNvPr>
          <p:cNvSpPr>
            <a:spLocks noGrp="1"/>
          </p:cNvSpPr>
          <p:nvPr>
            <p:ph type="body" sz="quarter" idx="15" hasCustomPrompt="1"/>
          </p:nvPr>
        </p:nvSpPr>
        <p:spPr>
          <a:xfrm>
            <a:off x="489046" y="4031046"/>
            <a:ext cx="3311430" cy="1581150"/>
          </a:xfrm>
        </p:spPr>
        <p:txBody>
          <a:bodyPr>
            <a:normAutofit/>
          </a:bodyPr>
          <a:lstStyle>
            <a:lvl1pPr marL="0" indent="0" latinLnBrk="0">
              <a:buNone/>
              <a:defRPr sz="36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Headline Here Headline Here</a:t>
            </a:r>
          </a:p>
        </p:txBody>
      </p:sp>
      <p:sp>
        <p:nvSpPr>
          <p:cNvPr id="7" name="Text Placeholder 3">
            <a:extLst>
              <a:ext uri="{FF2B5EF4-FFF2-40B4-BE49-F238E27FC236}">
                <a16:creationId xmlns:a16="http://schemas.microsoft.com/office/drawing/2014/main" id="{1FF3EAB2-5D87-4352-B240-A3338DC7A7EF}"/>
              </a:ext>
            </a:extLst>
          </p:cNvPr>
          <p:cNvSpPr>
            <a:spLocks noGrp="1"/>
          </p:cNvSpPr>
          <p:nvPr>
            <p:ph type="body" sz="quarter" idx="22" hasCustomPrompt="1"/>
          </p:nvPr>
        </p:nvSpPr>
        <p:spPr>
          <a:xfrm>
            <a:off x="506413" y="1141976"/>
            <a:ext cx="3294063" cy="1363100"/>
          </a:xfrm>
        </p:spPr>
        <p:txBody>
          <a:bodyPr>
            <a:normAutofit/>
          </a:bodyPr>
          <a:lstStyle>
            <a:lvl1pPr marL="0" indent="0" latinLnBrk="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 here and here </a:t>
            </a:r>
            <a:r>
              <a:rPr lang="en-US" dirty="0" err="1"/>
              <a:t>here</a:t>
            </a:r>
            <a:endParaRPr lang="en-US" dirty="0"/>
          </a:p>
        </p:txBody>
      </p:sp>
      <p:sp>
        <p:nvSpPr>
          <p:cNvPr id="9" name="슬라이드 번호 개체 틀 5">
            <a:extLst>
              <a:ext uri="{FF2B5EF4-FFF2-40B4-BE49-F238E27FC236}">
                <a16:creationId xmlns:a16="http://schemas.microsoft.com/office/drawing/2014/main" id="{160BFE99-FDD3-4F2C-967A-533E48C17DA6}"/>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92277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E68FF4AC-15FF-4411-935D-D6DC99692420}"/>
              </a:ext>
            </a:extLst>
          </p:cNvPr>
          <p:cNvPicPr>
            <a:picLocks noChangeAspect="1"/>
          </p:cNvPicPr>
          <p:nvPr/>
        </p:nvPicPr>
        <p:blipFill rotWithShape="1">
          <a:blip r:embed="rId2">
            <a:extLst>
              <a:ext uri="{28A0092B-C50C-407E-A947-70E740481C1C}">
                <a14:useLocalDpi xmlns:a14="http://schemas.microsoft.com/office/drawing/2010/main" val="0"/>
              </a:ext>
            </a:extLst>
          </a:blip>
          <a:srcRect t="7897" b="7897"/>
          <a:stretch/>
        </p:blipFill>
        <p:spPr>
          <a:xfrm>
            <a:off x="0" y="0"/>
            <a:ext cx="12192000" cy="6858000"/>
          </a:xfrm>
          <a:prstGeom prst="rect">
            <a:avLst/>
          </a:prstGeom>
        </p:spPr>
      </p:pic>
      <p:sp>
        <p:nvSpPr>
          <p:cNvPr id="5" name="직사각형 2">
            <a:extLst>
              <a:ext uri="{FF2B5EF4-FFF2-40B4-BE49-F238E27FC236}">
                <a16:creationId xmlns:a16="http://schemas.microsoft.com/office/drawing/2014/main" id="{8B715A30-6FA3-4822-BA06-FA2F9FC25DA2}"/>
              </a:ext>
            </a:extLst>
          </p:cNvPr>
          <p:cNvSpPr/>
          <p:nvPr/>
        </p:nvSpPr>
        <p:spPr>
          <a:xfrm>
            <a:off x="-1" y="0"/>
            <a:ext cx="12202705" cy="6858000"/>
          </a:xfrm>
          <a:prstGeom prst="rect">
            <a:avLst/>
          </a:prstGeom>
          <a:solidFill>
            <a:schemeClr val="bg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0"/>
            <a:endParaRPr kumimoji="1" lang="x-none" altLang="en-US" dirty="0"/>
          </a:p>
        </p:txBody>
      </p:sp>
      <p:sp>
        <p:nvSpPr>
          <p:cNvPr id="4" name="Text Placeholder 3">
            <a:extLst>
              <a:ext uri="{FF2B5EF4-FFF2-40B4-BE49-F238E27FC236}">
                <a16:creationId xmlns:a16="http://schemas.microsoft.com/office/drawing/2014/main" id="{B9747B7B-8454-4137-8618-82877DA389CD}"/>
              </a:ext>
            </a:extLst>
          </p:cNvPr>
          <p:cNvSpPr>
            <a:spLocks noGrp="1"/>
          </p:cNvSpPr>
          <p:nvPr>
            <p:ph type="body" sz="quarter" idx="22"/>
          </p:nvPr>
        </p:nvSpPr>
        <p:spPr>
          <a:xfrm>
            <a:off x="2200275" y="3447090"/>
            <a:ext cx="8337550" cy="1265237"/>
          </a:xfrm>
        </p:spPr>
        <p:txBody>
          <a:bodyPr/>
          <a:lstStyle>
            <a:lvl1pPr marL="0" indent="0" latinLnBrk="0">
              <a:buNone/>
              <a:defRPr>
                <a:solidFill>
                  <a:srgbClr val="C000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E1761FC2-FB46-421E-A04B-66C7083F9046}"/>
              </a:ext>
            </a:extLst>
          </p:cNvPr>
          <p:cNvSpPr txBox="1"/>
          <p:nvPr/>
        </p:nvSpPr>
        <p:spPr>
          <a:xfrm>
            <a:off x="310997" y="261734"/>
            <a:ext cx="1202494" cy="276999"/>
          </a:xfrm>
          <a:prstGeom prst="rect">
            <a:avLst/>
          </a:prstGeom>
          <a:noFill/>
          <a:ln>
            <a:noFill/>
          </a:ln>
        </p:spPr>
        <p:txBody>
          <a:bodyPr wrap="square" rtlCol="0">
            <a:spAutoFit/>
          </a:bodyPr>
          <a:lstStyle/>
          <a:p>
            <a:pPr latinLnBrk="0"/>
            <a:r>
              <a:rPr kumimoji="1" lang="en-US" altLang="en-US" sz="1200" b="1" dirty="0">
                <a:solidFill>
                  <a:srgbClr val="C00000"/>
                </a:solidFill>
              </a:rPr>
              <a:t>HALL RENDER</a:t>
            </a:r>
            <a:endParaRPr kumimoji="1" lang="x-none" altLang="en-US" sz="1200" b="1" dirty="0">
              <a:solidFill>
                <a:srgbClr val="C00000"/>
              </a:solidFill>
            </a:endParaRPr>
          </a:p>
        </p:txBody>
      </p:sp>
      <p:sp>
        <p:nvSpPr>
          <p:cNvPr id="8" name="직사각형 5">
            <a:extLst>
              <a:ext uri="{FF2B5EF4-FFF2-40B4-BE49-F238E27FC236}">
                <a16:creationId xmlns:a16="http://schemas.microsoft.com/office/drawing/2014/main" id="{A4274999-3653-468D-A605-9825D8843833}"/>
              </a:ext>
            </a:extLst>
          </p:cNvPr>
          <p:cNvSpPr/>
          <p:nvPr/>
        </p:nvSpPr>
        <p:spPr>
          <a:xfrm>
            <a:off x="10705" y="5791200"/>
            <a:ext cx="12181296" cy="106680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pic>
        <p:nvPicPr>
          <p:cNvPr id="9" name="Picture 8">
            <a:extLst>
              <a:ext uri="{FF2B5EF4-FFF2-40B4-BE49-F238E27FC236}">
                <a16:creationId xmlns:a16="http://schemas.microsoft.com/office/drawing/2014/main" id="{78A1A84E-A21A-4E3E-832C-83BFDE97E7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9701" y="5950152"/>
            <a:ext cx="3212598" cy="624191"/>
          </a:xfrm>
          <a:prstGeom prst="rect">
            <a:avLst/>
          </a:prstGeom>
        </p:spPr>
      </p:pic>
      <p:sp>
        <p:nvSpPr>
          <p:cNvPr id="11" name="Text Placeholder 3">
            <a:extLst>
              <a:ext uri="{FF2B5EF4-FFF2-40B4-BE49-F238E27FC236}">
                <a16:creationId xmlns:a16="http://schemas.microsoft.com/office/drawing/2014/main" id="{05AB1B72-2416-4921-B619-E7B88D2CEAD5}"/>
              </a:ext>
            </a:extLst>
          </p:cNvPr>
          <p:cNvSpPr>
            <a:spLocks noGrp="1"/>
          </p:cNvSpPr>
          <p:nvPr>
            <p:ph type="body" sz="quarter" idx="23" hasCustomPrompt="1"/>
          </p:nvPr>
        </p:nvSpPr>
        <p:spPr>
          <a:xfrm>
            <a:off x="6759575" y="354849"/>
            <a:ext cx="4975225" cy="483352"/>
          </a:xfrm>
        </p:spPr>
        <p:txBody>
          <a:bodyPr>
            <a:normAutofit/>
          </a:bodyPr>
          <a:lstStyle>
            <a:lvl1pPr marL="0" indent="0" latinLnBrk="0">
              <a:buNone/>
              <a:defRPr sz="1800">
                <a:solidFill>
                  <a:srgbClr val="C000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Presentation Date</a:t>
            </a:r>
          </a:p>
        </p:txBody>
      </p:sp>
      <p:sp>
        <p:nvSpPr>
          <p:cNvPr id="12" name="Text Placeholder 3">
            <a:extLst>
              <a:ext uri="{FF2B5EF4-FFF2-40B4-BE49-F238E27FC236}">
                <a16:creationId xmlns:a16="http://schemas.microsoft.com/office/drawing/2014/main" id="{FEFC06D1-E74E-4C99-AE84-1EB2FCE6D7B2}"/>
              </a:ext>
            </a:extLst>
          </p:cNvPr>
          <p:cNvSpPr>
            <a:spLocks noGrp="1"/>
          </p:cNvSpPr>
          <p:nvPr>
            <p:ph type="body" sz="quarter" idx="24" hasCustomPrompt="1"/>
          </p:nvPr>
        </p:nvSpPr>
        <p:spPr>
          <a:xfrm>
            <a:off x="2200275" y="4986696"/>
            <a:ext cx="4975225" cy="483352"/>
          </a:xfrm>
        </p:spPr>
        <p:txBody>
          <a:bodyPr>
            <a:normAutofit/>
          </a:bodyPr>
          <a:lstStyle>
            <a:lvl1pPr marL="0" indent="0" latinLnBrk="0">
              <a:buNone/>
              <a:defRPr sz="18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Presenter Names</a:t>
            </a:r>
          </a:p>
        </p:txBody>
      </p:sp>
      <p:sp>
        <p:nvSpPr>
          <p:cNvPr id="14" name="Text Placeholder 13">
            <a:extLst>
              <a:ext uri="{FF2B5EF4-FFF2-40B4-BE49-F238E27FC236}">
                <a16:creationId xmlns:a16="http://schemas.microsoft.com/office/drawing/2014/main" id="{46984CED-B34A-604A-B5B3-6272728E628D}"/>
              </a:ext>
            </a:extLst>
          </p:cNvPr>
          <p:cNvSpPr>
            <a:spLocks noGrp="1"/>
          </p:cNvSpPr>
          <p:nvPr>
            <p:ph type="body" sz="quarter" idx="25" hasCustomPrompt="1"/>
          </p:nvPr>
        </p:nvSpPr>
        <p:spPr>
          <a:xfrm>
            <a:off x="2200275" y="2090238"/>
            <a:ext cx="9991725" cy="1227138"/>
          </a:xfrm>
        </p:spPr>
        <p:txBody>
          <a:bodyPr anchor="ctr">
            <a:normAutofit/>
          </a:bodyPr>
          <a:lstStyle>
            <a:lvl1pPr marL="0" indent="0">
              <a:buNone/>
              <a:defRPr sz="5400">
                <a:latin typeface="Arial" panose="020B0604020202020204" pitchFamily="34" charset="0"/>
                <a:cs typeface="Arial" panose="020B0604020202020204" pitchFamily="34" charset="0"/>
              </a:defRPr>
            </a:lvl1pPr>
          </a:lstStyle>
          <a:p>
            <a:pPr lvl="0"/>
            <a:r>
              <a:rPr lang="en-US" dirty="0"/>
              <a:t>Presentation Title</a:t>
            </a:r>
          </a:p>
        </p:txBody>
      </p:sp>
      <p:sp>
        <p:nvSpPr>
          <p:cNvPr id="13" name="슬라이드 번호 개체 틀 5">
            <a:extLst>
              <a:ext uri="{FF2B5EF4-FFF2-40B4-BE49-F238E27FC236}">
                <a16:creationId xmlns:a16="http://schemas.microsoft.com/office/drawing/2014/main" id="{39938FEC-6F9C-48A4-99B7-F970D8887D25}"/>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827903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Misc. Content 8">
    <p:spTree>
      <p:nvGrpSpPr>
        <p:cNvPr id="1" name=""/>
        <p:cNvGrpSpPr/>
        <p:nvPr/>
      </p:nvGrpSpPr>
      <p:grpSpPr>
        <a:xfrm>
          <a:off x="0" y="0"/>
          <a:ext cx="0" cy="0"/>
          <a:chOff x="0" y="0"/>
          <a:chExt cx="0" cy="0"/>
        </a:xfrm>
      </p:grpSpPr>
      <p:sp>
        <p:nvSpPr>
          <p:cNvPr id="4" name="직사각형 5">
            <a:extLst>
              <a:ext uri="{FF2B5EF4-FFF2-40B4-BE49-F238E27FC236}">
                <a16:creationId xmlns:a16="http://schemas.microsoft.com/office/drawing/2014/main" id="{29F05E83-F3DE-40FF-8F75-16A75BCE822E}"/>
              </a:ext>
            </a:extLst>
          </p:cNvPr>
          <p:cNvSpPr/>
          <p:nvPr/>
        </p:nvSpPr>
        <p:spPr>
          <a:xfrm>
            <a:off x="9488032" y="0"/>
            <a:ext cx="2703968" cy="6858000"/>
          </a:xfrm>
          <a:prstGeom prst="rect">
            <a:avLst/>
          </a:prstGeom>
          <a:solidFill>
            <a:srgbClr val="616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3" name="그림 개체 틀 2">
            <a:extLst>
              <a:ext uri="{FF2B5EF4-FFF2-40B4-BE49-F238E27FC236}">
                <a16:creationId xmlns:a16="http://schemas.microsoft.com/office/drawing/2014/main" id="{9DDC94F3-FE93-4741-9F28-B9F4C988EF48}"/>
              </a:ext>
            </a:extLst>
          </p:cNvPr>
          <p:cNvSpPr>
            <a:spLocks noGrp="1"/>
          </p:cNvSpPr>
          <p:nvPr>
            <p:ph type="pic" sz="quarter" idx="23"/>
          </p:nvPr>
        </p:nvSpPr>
        <p:spPr>
          <a:xfrm>
            <a:off x="5349821" y="2354239"/>
            <a:ext cx="5643451" cy="4503761"/>
          </a:xfrm>
        </p:spPr>
        <p:txBody>
          <a:bodyPr/>
          <a:lstStyle>
            <a:lvl1pPr latinLnBrk="0">
              <a:defRPr/>
            </a:lvl1pPr>
          </a:lstStyle>
          <a:p>
            <a:r>
              <a:rPr kumimoji="1" lang="en-US" altLang="ko-KR" dirty="0"/>
              <a:t>Click icon to add picture</a:t>
            </a:r>
            <a:endParaRPr kumimoji="1" lang="ko-KR" altLang="en-US"/>
          </a:p>
        </p:txBody>
      </p:sp>
      <p:sp>
        <p:nvSpPr>
          <p:cNvPr id="5" name="Text Placeholder 15">
            <a:extLst>
              <a:ext uri="{FF2B5EF4-FFF2-40B4-BE49-F238E27FC236}">
                <a16:creationId xmlns:a16="http://schemas.microsoft.com/office/drawing/2014/main" id="{4EAFF0E3-5E33-4228-B5E8-43CBF984759D}"/>
              </a:ext>
            </a:extLst>
          </p:cNvPr>
          <p:cNvSpPr>
            <a:spLocks noGrp="1"/>
          </p:cNvSpPr>
          <p:nvPr>
            <p:ph type="body" sz="quarter" idx="10"/>
          </p:nvPr>
        </p:nvSpPr>
        <p:spPr>
          <a:xfrm>
            <a:off x="807785" y="2724920"/>
            <a:ext cx="3962544" cy="1506537"/>
          </a:xfrm>
        </p:spPr>
        <p:txBody>
          <a:bodyPr>
            <a:normAutofit/>
          </a:bodyPr>
          <a:lstStyle>
            <a:lvl1pPr marL="0" indent="0" latinLnBrk="0">
              <a:buNone/>
              <a:defRPr sz="20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 name="Title 19">
            <a:extLst>
              <a:ext uri="{FF2B5EF4-FFF2-40B4-BE49-F238E27FC236}">
                <a16:creationId xmlns:a16="http://schemas.microsoft.com/office/drawing/2014/main" id="{8D43212B-8A4A-4E19-963D-62B2271DFF82}"/>
              </a:ext>
            </a:extLst>
          </p:cNvPr>
          <p:cNvSpPr>
            <a:spLocks noGrp="1"/>
          </p:cNvSpPr>
          <p:nvPr>
            <p:ph type="title" hasCustomPrompt="1"/>
          </p:nvPr>
        </p:nvSpPr>
        <p:spPr>
          <a:xfrm>
            <a:off x="807785" y="538139"/>
            <a:ext cx="3962544" cy="1816100"/>
          </a:xfrm>
        </p:spPr>
        <p:txBody>
          <a:bodyPr/>
          <a:lstStyle>
            <a:lvl1pPr latinLnBrk="0">
              <a:defRPr>
                <a:solidFill>
                  <a:srgbClr val="B5121B"/>
                </a:solidFill>
              </a:defRPr>
            </a:lvl1pPr>
          </a:lstStyle>
          <a:p>
            <a:r>
              <a:rPr lang="en-US" dirty="0"/>
              <a:t>Headline Here</a:t>
            </a:r>
          </a:p>
        </p:txBody>
      </p:sp>
      <p:sp>
        <p:nvSpPr>
          <p:cNvPr id="7" name="슬라이드 번호 개체 틀 5">
            <a:extLst>
              <a:ext uri="{FF2B5EF4-FFF2-40B4-BE49-F238E27FC236}">
                <a16:creationId xmlns:a16="http://schemas.microsoft.com/office/drawing/2014/main" id="{1BDDA7B8-1BBF-4D83-9D85-993084C3EC2F}"/>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159013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Misc. Content 9">
    <p:spTree>
      <p:nvGrpSpPr>
        <p:cNvPr id="1" name=""/>
        <p:cNvGrpSpPr/>
        <p:nvPr/>
      </p:nvGrpSpPr>
      <p:grpSpPr>
        <a:xfrm>
          <a:off x="0" y="0"/>
          <a:ext cx="0" cy="0"/>
          <a:chOff x="0" y="0"/>
          <a:chExt cx="0" cy="0"/>
        </a:xfrm>
      </p:grpSpPr>
      <p:sp>
        <p:nvSpPr>
          <p:cNvPr id="13" name="그림 개체 틀 2">
            <a:extLst>
              <a:ext uri="{FF2B5EF4-FFF2-40B4-BE49-F238E27FC236}">
                <a16:creationId xmlns:a16="http://schemas.microsoft.com/office/drawing/2014/main" id="{27860876-1961-D141-A7B2-0EAA52C8953C}"/>
              </a:ext>
            </a:extLst>
          </p:cNvPr>
          <p:cNvSpPr>
            <a:spLocks noGrp="1"/>
          </p:cNvSpPr>
          <p:nvPr>
            <p:ph type="pic" sz="quarter" idx="20"/>
          </p:nvPr>
        </p:nvSpPr>
        <p:spPr>
          <a:xfrm>
            <a:off x="2381533" y="409919"/>
            <a:ext cx="3095767" cy="2415654"/>
          </a:xfrm>
        </p:spPr>
        <p:txBody>
          <a:bodyPr/>
          <a:lstStyle>
            <a:lvl1pPr latinLnBrk="0">
              <a:defRPr/>
            </a:lvl1pPr>
          </a:lstStyle>
          <a:p>
            <a:r>
              <a:rPr kumimoji="1" lang="en-US" altLang="ko-KR" dirty="0"/>
              <a:t>Click icon to add picture</a:t>
            </a:r>
            <a:endParaRPr kumimoji="1" lang="ko-KR" altLang="en-US"/>
          </a:p>
        </p:txBody>
      </p:sp>
      <p:sp>
        <p:nvSpPr>
          <p:cNvPr id="3" name="그림 개체 틀 2">
            <a:extLst>
              <a:ext uri="{FF2B5EF4-FFF2-40B4-BE49-F238E27FC236}">
                <a16:creationId xmlns:a16="http://schemas.microsoft.com/office/drawing/2014/main" id="{27860876-1961-D141-A7B2-0EAA52C8953C}"/>
              </a:ext>
            </a:extLst>
          </p:cNvPr>
          <p:cNvSpPr>
            <a:spLocks noGrp="1"/>
          </p:cNvSpPr>
          <p:nvPr>
            <p:ph type="pic" sz="quarter" idx="21"/>
          </p:nvPr>
        </p:nvSpPr>
        <p:spPr>
          <a:xfrm>
            <a:off x="5738883" y="409919"/>
            <a:ext cx="3095767" cy="2415654"/>
          </a:xfrm>
        </p:spPr>
        <p:txBody>
          <a:bodyPr/>
          <a:lstStyle>
            <a:lvl1pPr latinLnBrk="0">
              <a:defRPr/>
            </a:lvl1pPr>
          </a:lstStyle>
          <a:p>
            <a:r>
              <a:rPr kumimoji="1" lang="en-US" altLang="ko-KR" dirty="0"/>
              <a:t>Click icon to add picture</a:t>
            </a:r>
            <a:endParaRPr kumimoji="1" lang="ko-KR" altLang="en-US"/>
          </a:p>
        </p:txBody>
      </p:sp>
      <p:sp>
        <p:nvSpPr>
          <p:cNvPr id="4" name="그림 개체 틀 2">
            <a:extLst>
              <a:ext uri="{FF2B5EF4-FFF2-40B4-BE49-F238E27FC236}">
                <a16:creationId xmlns:a16="http://schemas.microsoft.com/office/drawing/2014/main" id="{27860876-1961-D141-A7B2-0EAA52C8953C}"/>
              </a:ext>
            </a:extLst>
          </p:cNvPr>
          <p:cNvSpPr>
            <a:spLocks noGrp="1"/>
          </p:cNvSpPr>
          <p:nvPr>
            <p:ph type="pic" sz="quarter" idx="22"/>
          </p:nvPr>
        </p:nvSpPr>
        <p:spPr>
          <a:xfrm>
            <a:off x="9096233" y="446131"/>
            <a:ext cx="3095767" cy="2415654"/>
          </a:xfrm>
        </p:spPr>
        <p:txBody>
          <a:bodyPr/>
          <a:lstStyle>
            <a:lvl1pPr latinLnBrk="0">
              <a:defRPr/>
            </a:lvl1pPr>
          </a:lstStyle>
          <a:p>
            <a:r>
              <a:rPr kumimoji="1" lang="en-US" altLang="ko-KR" dirty="0"/>
              <a:t>Click icon to add picture</a:t>
            </a:r>
            <a:endParaRPr kumimoji="1" lang="ko-KR" altLang="en-US"/>
          </a:p>
        </p:txBody>
      </p:sp>
      <p:sp>
        <p:nvSpPr>
          <p:cNvPr id="5" name="직사각형 5">
            <a:extLst>
              <a:ext uri="{FF2B5EF4-FFF2-40B4-BE49-F238E27FC236}">
                <a16:creationId xmlns:a16="http://schemas.microsoft.com/office/drawing/2014/main" id="{4DCCF4B3-4AF9-4DAA-A9AE-0BA7FFAD1590}"/>
              </a:ext>
            </a:extLst>
          </p:cNvPr>
          <p:cNvSpPr/>
          <p:nvPr/>
        </p:nvSpPr>
        <p:spPr>
          <a:xfrm>
            <a:off x="2381532" y="2925157"/>
            <a:ext cx="3095767" cy="2742323"/>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7" name="직사각형 5">
            <a:extLst>
              <a:ext uri="{FF2B5EF4-FFF2-40B4-BE49-F238E27FC236}">
                <a16:creationId xmlns:a16="http://schemas.microsoft.com/office/drawing/2014/main" id="{81CF1E17-AA68-4ED2-A993-1F40B46FB49C}"/>
              </a:ext>
            </a:extLst>
          </p:cNvPr>
          <p:cNvSpPr/>
          <p:nvPr/>
        </p:nvSpPr>
        <p:spPr>
          <a:xfrm>
            <a:off x="5738883" y="2925156"/>
            <a:ext cx="3095767" cy="2742323"/>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6" name="Text Placeholder 3">
            <a:extLst>
              <a:ext uri="{FF2B5EF4-FFF2-40B4-BE49-F238E27FC236}">
                <a16:creationId xmlns:a16="http://schemas.microsoft.com/office/drawing/2014/main" id="{C95E9678-D8F3-42B7-8B46-F03A870A4D8D}"/>
              </a:ext>
            </a:extLst>
          </p:cNvPr>
          <p:cNvSpPr>
            <a:spLocks noGrp="1"/>
          </p:cNvSpPr>
          <p:nvPr>
            <p:ph type="body" sz="quarter" idx="23" hasCustomPrompt="1"/>
          </p:nvPr>
        </p:nvSpPr>
        <p:spPr>
          <a:xfrm>
            <a:off x="2801937" y="3621397"/>
            <a:ext cx="2204629" cy="1665837"/>
          </a:xfrm>
        </p:spPr>
        <p:txBody>
          <a:bodyPr>
            <a:normAutofit/>
          </a:bodyPr>
          <a:lstStyle>
            <a:lvl1pPr marL="0" indent="0" latinLnBrk="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 here and here </a:t>
            </a:r>
            <a:r>
              <a:rPr lang="en-US" dirty="0" err="1"/>
              <a:t>here</a:t>
            </a:r>
            <a:endParaRPr lang="en-US" dirty="0"/>
          </a:p>
        </p:txBody>
      </p:sp>
      <p:sp>
        <p:nvSpPr>
          <p:cNvPr id="8" name="직사각형 5">
            <a:extLst>
              <a:ext uri="{FF2B5EF4-FFF2-40B4-BE49-F238E27FC236}">
                <a16:creationId xmlns:a16="http://schemas.microsoft.com/office/drawing/2014/main" id="{90402140-43FE-49FE-9CFE-13BFB3F0FF63}"/>
              </a:ext>
            </a:extLst>
          </p:cNvPr>
          <p:cNvSpPr/>
          <p:nvPr/>
        </p:nvSpPr>
        <p:spPr>
          <a:xfrm>
            <a:off x="9096233" y="2925155"/>
            <a:ext cx="3095767" cy="2742323"/>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9" name="Text Placeholder 3">
            <a:extLst>
              <a:ext uri="{FF2B5EF4-FFF2-40B4-BE49-F238E27FC236}">
                <a16:creationId xmlns:a16="http://schemas.microsoft.com/office/drawing/2014/main" id="{4FD0D32F-20BD-44C6-9959-F6D2B557FC2C}"/>
              </a:ext>
            </a:extLst>
          </p:cNvPr>
          <p:cNvSpPr>
            <a:spLocks noGrp="1"/>
          </p:cNvSpPr>
          <p:nvPr>
            <p:ph type="body" sz="quarter" idx="24" hasCustomPrompt="1"/>
          </p:nvPr>
        </p:nvSpPr>
        <p:spPr>
          <a:xfrm>
            <a:off x="6096000" y="3621397"/>
            <a:ext cx="2204629" cy="1665838"/>
          </a:xfrm>
        </p:spPr>
        <p:txBody>
          <a:bodyPr>
            <a:normAutofit/>
          </a:bodyPr>
          <a:lstStyle>
            <a:lvl1pPr marL="0" indent="0" latinLnBrk="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 here and here </a:t>
            </a:r>
            <a:r>
              <a:rPr lang="en-US" dirty="0" err="1"/>
              <a:t>here</a:t>
            </a:r>
            <a:endParaRPr lang="en-US" dirty="0"/>
          </a:p>
        </p:txBody>
      </p:sp>
      <p:sp>
        <p:nvSpPr>
          <p:cNvPr id="10" name="Text Placeholder 3">
            <a:extLst>
              <a:ext uri="{FF2B5EF4-FFF2-40B4-BE49-F238E27FC236}">
                <a16:creationId xmlns:a16="http://schemas.microsoft.com/office/drawing/2014/main" id="{4C49DCAA-E8DF-43C7-9B9C-DC4029F7BB53}"/>
              </a:ext>
            </a:extLst>
          </p:cNvPr>
          <p:cNvSpPr>
            <a:spLocks noGrp="1"/>
          </p:cNvSpPr>
          <p:nvPr>
            <p:ph type="body" sz="quarter" idx="25" hasCustomPrompt="1"/>
          </p:nvPr>
        </p:nvSpPr>
        <p:spPr>
          <a:xfrm>
            <a:off x="9390063" y="3621396"/>
            <a:ext cx="2204629" cy="1664823"/>
          </a:xfrm>
        </p:spPr>
        <p:txBody>
          <a:bodyPr>
            <a:normAutofit/>
          </a:bodyPr>
          <a:lstStyle>
            <a:lvl1pPr marL="0" indent="0" latinLnBrk="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 here and here </a:t>
            </a:r>
            <a:r>
              <a:rPr lang="en-US" dirty="0" err="1"/>
              <a:t>here</a:t>
            </a:r>
            <a:endParaRPr lang="en-US" dirty="0"/>
          </a:p>
        </p:txBody>
      </p:sp>
      <p:sp>
        <p:nvSpPr>
          <p:cNvPr id="11" name="Text Placeholder 3">
            <a:extLst>
              <a:ext uri="{FF2B5EF4-FFF2-40B4-BE49-F238E27FC236}">
                <a16:creationId xmlns:a16="http://schemas.microsoft.com/office/drawing/2014/main" id="{676C472A-1961-4BF5-9391-87F23E40511B}"/>
              </a:ext>
            </a:extLst>
          </p:cNvPr>
          <p:cNvSpPr>
            <a:spLocks noGrp="1"/>
          </p:cNvSpPr>
          <p:nvPr>
            <p:ph type="body" sz="quarter" idx="15"/>
          </p:nvPr>
        </p:nvSpPr>
        <p:spPr>
          <a:xfrm>
            <a:off x="2801937" y="3015095"/>
            <a:ext cx="2204629" cy="588193"/>
          </a:xfrm>
        </p:spPr>
        <p:txBody>
          <a:bodyPr>
            <a:normAutofit/>
          </a:bodyPr>
          <a:lstStyle>
            <a:lvl1pPr marL="0" indent="0" latinLnBrk="0">
              <a:buNone/>
              <a:defRPr sz="20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4" name="Text Placeholder 3">
            <a:extLst>
              <a:ext uri="{FF2B5EF4-FFF2-40B4-BE49-F238E27FC236}">
                <a16:creationId xmlns:a16="http://schemas.microsoft.com/office/drawing/2014/main" id="{671B0BE4-9654-4AAA-9C06-9BAADFBDFCF8}"/>
              </a:ext>
            </a:extLst>
          </p:cNvPr>
          <p:cNvSpPr>
            <a:spLocks noGrp="1"/>
          </p:cNvSpPr>
          <p:nvPr>
            <p:ph type="body" sz="quarter" idx="26"/>
          </p:nvPr>
        </p:nvSpPr>
        <p:spPr>
          <a:xfrm>
            <a:off x="6092880" y="3068187"/>
            <a:ext cx="2204629" cy="588193"/>
          </a:xfrm>
        </p:spPr>
        <p:txBody>
          <a:bodyPr>
            <a:normAutofit/>
          </a:bodyPr>
          <a:lstStyle>
            <a:lvl1pPr marL="0" indent="0" latinLnBrk="0">
              <a:buNone/>
              <a:defRPr sz="20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5" name="Text Placeholder 3">
            <a:extLst>
              <a:ext uri="{FF2B5EF4-FFF2-40B4-BE49-F238E27FC236}">
                <a16:creationId xmlns:a16="http://schemas.microsoft.com/office/drawing/2014/main" id="{2FB77E60-E698-4333-B53E-CAE98F9E24C1}"/>
              </a:ext>
            </a:extLst>
          </p:cNvPr>
          <p:cNvSpPr>
            <a:spLocks noGrp="1"/>
          </p:cNvSpPr>
          <p:nvPr>
            <p:ph type="body" sz="quarter" idx="27"/>
          </p:nvPr>
        </p:nvSpPr>
        <p:spPr>
          <a:xfrm>
            <a:off x="9390062" y="3036574"/>
            <a:ext cx="2204629" cy="588193"/>
          </a:xfrm>
        </p:spPr>
        <p:txBody>
          <a:bodyPr>
            <a:normAutofit/>
          </a:bodyPr>
          <a:lstStyle>
            <a:lvl1pPr marL="0" indent="0" latinLnBrk="0">
              <a:buNone/>
              <a:defRPr sz="200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6" name="Title 19">
            <a:extLst>
              <a:ext uri="{FF2B5EF4-FFF2-40B4-BE49-F238E27FC236}">
                <a16:creationId xmlns:a16="http://schemas.microsoft.com/office/drawing/2014/main" id="{CB8FA86B-063F-4265-BA18-4AA7BCE29C1A}"/>
              </a:ext>
            </a:extLst>
          </p:cNvPr>
          <p:cNvSpPr>
            <a:spLocks noGrp="1"/>
          </p:cNvSpPr>
          <p:nvPr>
            <p:ph type="title" hasCustomPrompt="1"/>
          </p:nvPr>
        </p:nvSpPr>
        <p:spPr>
          <a:xfrm>
            <a:off x="381000" y="5826927"/>
            <a:ext cx="7295066" cy="846101"/>
          </a:xfrm>
        </p:spPr>
        <p:txBody>
          <a:bodyPr/>
          <a:lstStyle>
            <a:lvl1pPr latinLnBrk="0">
              <a:defRPr>
                <a:solidFill>
                  <a:srgbClr val="B5121B"/>
                </a:solidFill>
              </a:defRPr>
            </a:lvl1pPr>
          </a:lstStyle>
          <a:p>
            <a:r>
              <a:rPr lang="en-US" dirty="0"/>
              <a:t>Headline Here</a:t>
            </a:r>
          </a:p>
        </p:txBody>
      </p:sp>
      <p:sp>
        <p:nvSpPr>
          <p:cNvPr id="17" name="슬라이드 번호 개체 틀 5">
            <a:extLst>
              <a:ext uri="{FF2B5EF4-FFF2-40B4-BE49-F238E27FC236}">
                <a16:creationId xmlns:a16="http://schemas.microsoft.com/office/drawing/2014/main" id="{0EA98BD6-CCF0-416B-9052-652C92F4713B}"/>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1385659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Misc. Content 10">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586BD582-DEBD-CF4B-99D4-E0DAE6CCE048}"/>
              </a:ext>
            </a:extLst>
          </p:cNvPr>
          <p:cNvSpPr>
            <a:spLocks noGrp="1"/>
          </p:cNvSpPr>
          <p:nvPr>
            <p:ph type="pic" sz="quarter" idx="23"/>
          </p:nvPr>
        </p:nvSpPr>
        <p:spPr>
          <a:xfrm>
            <a:off x="3575050" y="0"/>
            <a:ext cx="4076700" cy="6858000"/>
          </a:xfrm>
        </p:spPr>
        <p:txBody>
          <a:bodyPr/>
          <a:lstStyle>
            <a:lvl1pPr latinLnBrk="0">
              <a:defRPr/>
            </a:lvl1pPr>
          </a:lstStyle>
          <a:p>
            <a:r>
              <a:rPr kumimoji="1" lang="en-US" altLang="ko-KR" dirty="0"/>
              <a:t>Click icon to add picture</a:t>
            </a:r>
            <a:endParaRPr kumimoji="1" lang="ko-KR" altLang="en-US"/>
          </a:p>
        </p:txBody>
      </p:sp>
      <p:sp>
        <p:nvSpPr>
          <p:cNvPr id="3" name="그림 개체 틀 2">
            <a:extLst>
              <a:ext uri="{FF2B5EF4-FFF2-40B4-BE49-F238E27FC236}">
                <a16:creationId xmlns:a16="http://schemas.microsoft.com/office/drawing/2014/main" id="{586BD582-DEBD-CF4B-99D4-E0DAE6CCE048}"/>
              </a:ext>
            </a:extLst>
          </p:cNvPr>
          <p:cNvSpPr>
            <a:spLocks noGrp="1"/>
          </p:cNvSpPr>
          <p:nvPr>
            <p:ph type="pic" sz="quarter" idx="24"/>
          </p:nvPr>
        </p:nvSpPr>
        <p:spPr>
          <a:xfrm>
            <a:off x="0" y="1003111"/>
            <a:ext cx="3227696" cy="2838734"/>
          </a:xfrm>
        </p:spPr>
        <p:txBody>
          <a:bodyPr/>
          <a:lstStyle>
            <a:lvl1pPr latinLnBrk="0">
              <a:defRPr/>
            </a:lvl1pPr>
          </a:lstStyle>
          <a:p>
            <a:r>
              <a:rPr kumimoji="1" lang="en-US" altLang="ko-KR" dirty="0"/>
              <a:t>Click icon to add picture</a:t>
            </a:r>
            <a:endParaRPr kumimoji="1" lang="ko-KR" altLang="en-US"/>
          </a:p>
        </p:txBody>
      </p:sp>
      <p:sp>
        <p:nvSpPr>
          <p:cNvPr id="6" name="직사각형 5">
            <a:extLst>
              <a:ext uri="{FF2B5EF4-FFF2-40B4-BE49-F238E27FC236}">
                <a16:creationId xmlns:a16="http://schemas.microsoft.com/office/drawing/2014/main" id="{278D3776-3A55-4560-822C-7FFFACDACF85}"/>
              </a:ext>
            </a:extLst>
          </p:cNvPr>
          <p:cNvSpPr/>
          <p:nvPr/>
        </p:nvSpPr>
        <p:spPr>
          <a:xfrm>
            <a:off x="7651750" y="0"/>
            <a:ext cx="4540250" cy="685800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5" name="그림 개체 틀 2">
            <a:extLst>
              <a:ext uri="{FF2B5EF4-FFF2-40B4-BE49-F238E27FC236}">
                <a16:creationId xmlns:a16="http://schemas.microsoft.com/office/drawing/2014/main" id="{586BD582-DEBD-CF4B-99D4-E0DAE6CCE048}"/>
              </a:ext>
            </a:extLst>
          </p:cNvPr>
          <p:cNvSpPr>
            <a:spLocks noGrp="1"/>
          </p:cNvSpPr>
          <p:nvPr>
            <p:ph type="pic" sz="quarter" idx="25"/>
          </p:nvPr>
        </p:nvSpPr>
        <p:spPr>
          <a:xfrm>
            <a:off x="7977116" y="1756013"/>
            <a:ext cx="4214884" cy="2085832"/>
          </a:xfrm>
        </p:spPr>
        <p:txBody>
          <a:bodyPr/>
          <a:lstStyle>
            <a:lvl1pPr latinLnBrk="0">
              <a:defRPr/>
            </a:lvl1pPr>
          </a:lstStyle>
          <a:p>
            <a:r>
              <a:rPr kumimoji="1" lang="en-US" altLang="ko-KR" dirty="0"/>
              <a:t>Click icon to add picture</a:t>
            </a:r>
            <a:endParaRPr kumimoji="1" lang="ko-KR" altLang="en-US"/>
          </a:p>
        </p:txBody>
      </p:sp>
      <p:sp>
        <p:nvSpPr>
          <p:cNvPr id="7" name="Title 19">
            <a:extLst>
              <a:ext uri="{FF2B5EF4-FFF2-40B4-BE49-F238E27FC236}">
                <a16:creationId xmlns:a16="http://schemas.microsoft.com/office/drawing/2014/main" id="{940FF651-4E28-4540-945B-6C81193DAEB2}"/>
              </a:ext>
            </a:extLst>
          </p:cNvPr>
          <p:cNvSpPr>
            <a:spLocks noGrp="1"/>
          </p:cNvSpPr>
          <p:nvPr>
            <p:ph type="title" hasCustomPrompt="1"/>
          </p:nvPr>
        </p:nvSpPr>
        <p:spPr>
          <a:xfrm>
            <a:off x="7999104" y="4259113"/>
            <a:ext cx="3607439" cy="1816100"/>
          </a:xfrm>
        </p:spPr>
        <p:txBody>
          <a:bodyPr/>
          <a:lstStyle>
            <a:lvl1pPr latinLnBrk="0">
              <a:defRPr>
                <a:solidFill>
                  <a:schemeClr val="bg1"/>
                </a:solidFill>
              </a:defRPr>
            </a:lvl1pPr>
          </a:lstStyle>
          <a:p>
            <a:r>
              <a:rPr lang="en-US" dirty="0"/>
              <a:t>Headline Here</a:t>
            </a:r>
          </a:p>
        </p:txBody>
      </p:sp>
      <p:sp>
        <p:nvSpPr>
          <p:cNvPr id="10" name="Text Placeholder 9">
            <a:extLst>
              <a:ext uri="{FF2B5EF4-FFF2-40B4-BE49-F238E27FC236}">
                <a16:creationId xmlns:a16="http://schemas.microsoft.com/office/drawing/2014/main" id="{47D06154-3B2C-46FB-834C-A1AD032E3ADB}"/>
              </a:ext>
            </a:extLst>
          </p:cNvPr>
          <p:cNvSpPr>
            <a:spLocks noGrp="1"/>
          </p:cNvSpPr>
          <p:nvPr>
            <p:ph type="body" sz="quarter" idx="26"/>
          </p:nvPr>
        </p:nvSpPr>
        <p:spPr>
          <a:xfrm>
            <a:off x="660400" y="4608513"/>
            <a:ext cx="2472099" cy="1466700"/>
          </a:xfrm>
        </p:spPr>
        <p:txBody>
          <a:bodyPr>
            <a:normAutofit/>
          </a:bodyPr>
          <a:lstStyle>
            <a:lvl1pPr marL="0" indent="0" latinLnBrk="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슬라이드 번호 개체 틀 5">
            <a:extLst>
              <a:ext uri="{FF2B5EF4-FFF2-40B4-BE49-F238E27FC236}">
                <a16:creationId xmlns:a16="http://schemas.microsoft.com/office/drawing/2014/main" id="{E470650E-889E-44FB-8056-5CEA3B87CDF1}"/>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1749159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Misc. Content 11">
    <p:spTree>
      <p:nvGrpSpPr>
        <p:cNvPr id="1" name=""/>
        <p:cNvGrpSpPr/>
        <p:nvPr/>
      </p:nvGrpSpPr>
      <p:grpSpPr>
        <a:xfrm>
          <a:off x="0" y="0"/>
          <a:ext cx="0" cy="0"/>
          <a:chOff x="0" y="0"/>
          <a:chExt cx="0" cy="0"/>
        </a:xfrm>
      </p:grpSpPr>
      <p:sp>
        <p:nvSpPr>
          <p:cNvPr id="4" name="직사각형 5">
            <a:extLst>
              <a:ext uri="{FF2B5EF4-FFF2-40B4-BE49-F238E27FC236}">
                <a16:creationId xmlns:a16="http://schemas.microsoft.com/office/drawing/2014/main" id="{61E12E37-6A24-4BD5-94CD-BC5986750663}"/>
              </a:ext>
            </a:extLst>
          </p:cNvPr>
          <p:cNvSpPr/>
          <p:nvPr/>
        </p:nvSpPr>
        <p:spPr>
          <a:xfrm>
            <a:off x="0" y="0"/>
            <a:ext cx="3964675" cy="685800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3" name="그림 개체 틀 2">
            <a:extLst>
              <a:ext uri="{FF2B5EF4-FFF2-40B4-BE49-F238E27FC236}">
                <a16:creationId xmlns:a16="http://schemas.microsoft.com/office/drawing/2014/main" id="{B3E03A73-ECD3-664C-A927-183229AB06E1}"/>
              </a:ext>
            </a:extLst>
          </p:cNvPr>
          <p:cNvSpPr>
            <a:spLocks noGrp="1"/>
          </p:cNvSpPr>
          <p:nvPr>
            <p:ph type="pic" sz="quarter" idx="20"/>
          </p:nvPr>
        </p:nvSpPr>
        <p:spPr>
          <a:xfrm>
            <a:off x="3964675" y="0"/>
            <a:ext cx="8227325" cy="6858000"/>
          </a:xfrm>
        </p:spPr>
        <p:txBody>
          <a:bodyPr/>
          <a:lstStyle>
            <a:lvl1pPr latinLnBrk="0">
              <a:defRPr/>
            </a:lvl1pPr>
          </a:lstStyle>
          <a:p>
            <a:r>
              <a:rPr kumimoji="1" lang="en-US" altLang="ko-KR" dirty="0"/>
              <a:t>Click icon to add picture</a:t>
            </a:r>
            <a:endParaRPr kumimoji="1" lang="ko-KR" altLang="en-US"/>
          </a:p>
        </p:txBody>
      </p:sp>
      <p:sp>
        <p:nvSpPr>
          <p:cNvPr id="5" name="Title 19">
            <a:extLst>
              <a:ext uri="{FF2B5EF4-FFF2-40B4-BE49-F238E27FC236}">
                <a16:creationId xmlns:a16="http://schemas.microsoft.com/office/drawing/2014/main" id="{A82CB7D0-F9DD-4548-AC49-3F8B86B68CC0}"/>
              </a:ext>
            </a:extLst>
          </p:cNvPr>
          <p:cNvSpPr>
            <a:spLocks noGrp="1"/>
          </p:cNvSpPr>
          <p:nvPr>
            <p:ph type="title" hasCustomPrompt="1"/>
          </p:nvPr>
        </p:nvSpPr>
        <p:spPr>
          <a:xfrm>
            <a:off x="566209" y="1045133"/>
            <a:ext cx="3254353" cy="1462677"/>
          </a:xfrm>
        </p:spPr>
        <p:txBody>
          <a:bodyPr>
            <a:normAutofit/>
          </a:bodyPr>
          <a:lstStyle>
            <a:lvl1pPr latinLnBrk="0">
              <a:defRPr sz="4000">
                <a:solidFill>
                  <a:schemeClr val="bg1"/>
                </a:solidFill>
              </a:defRPr>
            </a:lvl1pPr>
          </a:lstStyle>
          <a:p>
            <a:r>
              <a:rPr lang="en-US" dirty="0"/>
              <a:t>Headline Here</a:t>
            </a:r>
          </a:p>
        </p:txBody>
      </p:sp>
      <p:sp>
        <p:nvSpPr>
          <p:cNvPr id="6" name="Text Placeholder 5">
            <a:extLst>
              <a:ext uri="{FF2B5EF4-FFF2-40B4-BE49-F238E27FC236}">
                <a16:creationId xmlns:a16="http://schemas.microsoft.com/office/drawing/2014/main" id="{CB19F393-BC18-433D-9014-8CC335858A50}"/>
              </a:ext>
            </a:extLst>
          </p:cNvPr>
          <p:cNvSpPr>
            <a:spLocks noGrp="1"/>
          </p:cNvSpPr>
          <p:nvPr>
            <p:ph type="body" sz="quarter" idx="21"/>
          </p:nvPr>
        </p:nvSpPr>
        <p:spPr>
          <a:xfrm>
            <a:off x="566738" y="2679700"/>
            <a:ext cx="3044825" cy="1810819"/>
          </a:xfrm>
        </p:spPr>
        <p:txBody>
          <a:bodyPr>
            <a:normAutofit/>
          </a:bodyPr>
          <a:lstStyle>
            <a:lvl1pPr marL="0" indent="0" latinLnBrk="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7" name="슬라이드 번호 개체 틀 5">
            <a:extLst>
              <a:ext uri="{FF2B5EF4-FFF2-40B4-BE49-F238E27FC236}">
                <a16:creationId xmlns:a16="http://schemas.microsoft.com/office/drawing/2014/main" id="{0AB8C31F-7CC1-4DD3-8445-C4378B56B31A}"/>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447439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isc. Content 12">
    <p:spTree>
      <p:nvGrpSpPr>
        <p:cNvPr id="1" name=""/>
        <p:cNvGrpSpPr/>
        <p:nvPr/>
      </p:nvGrpSpPr>
      <p:grpSpPr>
        <a:xfrm>
          <a:off x="0" y="0"/>
          <a:ext cx="0" cy="0"/>
          <a:chOff x="0" y="0"/>
          <a:chExt cx="0" cy="0"/>
        </a:xfrm>
      </p:grpSpPr>
      <p:sp>
        <p:nvSpPr>
          <p:cNvPr id="3" name="직사각형 5">
            <a:extLst>
              <a:ext uri="{FF2B5EF4-FFF2-40B4-BE49-F238E27FC236}">
                <a16:creationId xmlns:a16="http://schemas.microsoft.com/office/drawing/2014/main" id="{5FD82406-6EE6-44C6-925F-AB0361CDD709}"/>
              </a:ext>
            </a:extLst>
          </p:cNvPr>
          <p:cNvSpPr/>
          <p:nvPr/>
        </p:nvSpPr>
        <p:spPr>
          <a:xfrm>
            <a:off x="0" y="3616658"/>
            <a:ext cx="12192000" cy="3241342"/>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11" name="그림 개체 틀 2">
            <a:extLst>
              <a:ext uri="{FF2B5EF4-FFF2-40B4-BE49-F238E27FC236}">
                <a16:creationId xmlns:a16="http://schemas.microsoft.com/office/drawing/2014/main" id="{7919820F-6478-034A-B4E9-B589E744C844}"/>
              </a:ext>
            </a:extLst>
          </p:cNvPr>
          <p:cNvSpPr>
            <a:spLocks noGrp="1"/>
          </p:cNvSpPr>
          <p:nvPr>
            <p:ph type="pic" sz="quarter" idx="25"/>
          </p:nvPr>
        </p:nvSpPr>
        <p:spPr>
          <a:xfrm>
            <a:off x="3200400" y="668740"/>
            <a:ext cx="8991600" cy="4592472"/>
          </a:xfrm>
        </p:spPr>
        <p:txBody>
          <a:bodyPr/>
          <a:lstStyle>
            <a:lvl1pPr latinLnBrk="0">
              <a:defRPr/>
            </a:lvl1pPr>
          </a:lstStyle>
          <a:p>
            <a:r>
              <a:rPr kumimoji="1" lang="en-US" altLang="ko-KR" dirty="0"/>
              <a:t>Click icon to add picture</a:t>
            </a:r>
            <a:endParaRPr kumimoji="1" lang="ko-KR" altLang="en-US"/>
          </a:p>
        </p:txBody>
      </p:sp>
      <p:sp>
        <p:nvSpPr>
          <p:cNvPr id="4" name="Title 19">
            <a:extLst>
              <a:ext uri="{FF2B5EF4-FFF2-40B4-BE49-F238E27FC236}">
                <a16:creationId xmlns:a16="http://schemas.microsoft.com/office/drawing/2014/main" id="{AD064C87-5BAD-4A8A-AFC1-7461F35D35F2}"/>
              </a:ext>
            </a:extLst>
          </p:cNvPr>
          <p:cNvSpPr>
            <a:spLocks noGrp="1"/>
          </p:cNvSpPr>
          <p:nvPr>
            <p:ph type="title" hasCustomPrompt="1"/>
          </p:nvPr>
        </p:nvSpPr>
        <p:spPr>
          <a:xfrm>
            <a:off x="562133" y="1456387"/>
            <a:ext cx="2334976" cy="1395253"/>
          </a:xfrm>
        </p:spPr>
        <p:txBody>
          <a:bodyPr>
            <a:normAutofit/>
          </a:bodyPr>
          <a:lstStyle>
            <a:lvl1pPr latinLnBrk="0">
              <a:defRPr sz="4000">
                <a:solidFill>
                  <a:srgbClr val="B5121B"/>
                </a:solidFill>
              </a:defRPr>
            </a:lvl1pPr>
          </a:lstStyle>
          <a:p>
            <a:r>
              <a:rPr lang="en-US" dirty="0"/>
              <a:t>Headline Here</a:t>
            </a:r>
          </a:p>
        </p:txBody>
      </p:sp>
      <p:sp>
        <p:nvSpPr>
          <p:cNvPr id="5" name="Text Placeholder 5">
            <a:extLst>
              <a:ext uri="{FF2B5EF4-FFF2-40B4-BE49-F238E27FC236}">
                <a16:creationId xmlns:a16="http://schemas.microsoft.com/office/drawing/2014/main" id="{3C2A2E60-DE69-41B6-8E61-D8BDF6F400A6}"/>
              </a:ext>
            </a:extLst>
          </p:cNvPr>
          <p:cNvSpPr>
            <a:spLocks noGrp="1"/>
          </p:cNvSpPr>
          <p:nvPr>
            <p:ph type="body" sz="quarter" idx="21"/>
          </p:nvPr>
        </p:nvSpPr>
        <p:spPr>
          <a:xfrm>
            <a:off x="562133" y="3970620"/>
            <a:ext cx="2334976" cy="2122362"/>
          </a:xfrm>
        </p:spPr>
        <p:txBody>
          <a:bodyPr>
            <a:normAutofit/>
          </a:bodyPr>
          <a:lstStyle>
            <a:lvl1pPr marL="0" indent="0" latinLnBrk="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 name="슬라이드 번호 개체 틀 5">
            <a:extLst>
              <a:ext uri="{FF2B5EF4-FFF2-40B4-BE49-F238E27FC236}">
                <a16:creationId xmlns:a16="http://schemas.microsoft.com/office/drawing/2014/main" id="{FFE84C96-E6B5-4556-B387-D98E124BB902}"/>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815364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Misc. Content 13">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E63F992C-9BF4-6D4F-8447-7808172B00D1}"/>
              </a:ext>
            </a:extLst>
          </p:cNvPr>
          <p:cNvSpPr>
            <a:spLocks noGrp="1"/>
          </p:cNvSpPr>
          <p:nvPr>
            <p:ph type="pic" sz="quarter" idx="20"/>
          </p:nvPr>
        </p:nvSpPr>
        <p:spPr>
          <a:xfrm>
            <a:off x="0" y="3241342"/>
            <a:ext cx="12191999" cy="3616657"/>
          </a:xfrm>
        </p:spPr>
        <p:txBody>
          <a:bodyPr/>
          <a:lstStyle>
            <a:lvl1pPr latinLnBrk="0">
              <a:defRPr/>
            </a:lvl1pPr>
          </a:lstStyle>
          <a:p>
            <a:r>
              <a:rPr kumimoji="1" lang="en-US" altLang="ko-KR" dirty="0"/>
              <a:t>Click icon to add picture</a:t>
            </a:r>
            <a:endParaRPr kumimoji="1" lang="ko-KR" altLang="en-US"/>
          </a:p>
        </p:txBody>
      </p:sp>
      <p:sp>
        <p:nvSpPr>
          <p:cNvPr id="4" name="직사각형 5">
            <a:extLst>
              <a:ext uri="{FF2B5EF4-FFF2-40B4-BE49-F238E27FC236}">
                <a16:creationId xmlns:a16="http://schemas.microsoft.com/office/drawing/2014/main" id="{8B25AA2D-5527-4317-90DB-1CC483DFC2AF}"/>
              </a:ext>
            </a:extLst>
          </p:cNvPr>
          <p:cNvSpPr/>
          <p:nvPr/>
        </p:nvSpPr>
        <p:spPr>
          <a:xfrm>
            <a:off x="0" y="0"/>
            <a:ext cx="12192000" cy="3241342"/>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5" name="Title 19">
            <a:extLst>
              <a:ext uri="{FF2B5EF4-FFF2-40B4-BE49-F238E27FC236}">
                <a16:creationId xmlns:a16="http://schemas.microsoft.com/office/drawing/2014/main" id="{57DA0500-81A5-4F8C-B335-5AA59AC60986}"/>
              </a:ext>
            </a:extLst>
          </p:cNvPr>
          <p:cNvSpPr>
            <a:spLocks noGrp="1"/>
          </p:cNvSpPr>
          <p:nvPr>
            <p:ph type="title" hasCustomPrompt="1"/>
          </p:nvPr>
        </p:nvSpPr>
        <p:spPr>
          <a:xfrm>
            <a:off x="811182" y="911424"/>
            <a:ext cx="3254353" cy="1462677"/>
          </a:xfrm>
        </p:spPr>
        <p:txBody>
          <a:bodyPr>
            <a:normAutofit/>
          </a:bodyPr>
          <a:lstStyle>
            <a:lvl1pPr latinLnBrk="0">
              <a:defRPr sz="4000">
                <a:solidFill>
                  <a:schemeClr val="bg1"/>
                </a:solidFill>
              </a:defRPr>
            </a:lvl1pPr>
          </a:lstStyle>
          <a:p>
            <a:r>
              <a:rPr lang="en-US" dirty="0"/>
              <a:t>Headline Here</a:t>
            </a:r>
          </a:p>
        </p:txBody>
      </p:sp>
      <p:sp>
        <p:nvSpPr>
          <p:cNvPr id="6" name="Text Placeholder 5">
            <a:extLst>
              <a:ext uri="{FF2B5EF4-FFF2-40B4-BE49-F238E27FC236}">
                <a16:creationId xmlns:a16="http://schemas.microsoft.com/office/drawing/2014/main" id="{64FF4DE0-7302-470F-8654-AC4003FCEF6E}"/>
              </a:ext>
            </a:extLst>
          </p:cNvPr>
          <p:cNvSpPr>
            <a:spLocks noGrp="1"/>
          </p:cNvSpPr>
          <p:nvPr>
            <p:ph type="body" sz="quarter" idx="21"/>
          </p:nvPr>
        </p:nvSpPr>
        <p:spPr>
          <a:xfrm>
            <a:off x="4876716" y="911424"/>
            <a:ext cx="6168512" cy="1462677"/>
          </a:xfrm>
        </p:spPr>
        <p:txBody>
          <a:bodyPr>
            <a:normAutofit/>
          </a:bodyPr>
          <a:lstStyle>
            <a:lvl1pPr marL="0" indent="0" latinLnBrk="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7" name="슬라이드 번호 개체 틀 5">
            <a:extLst>
              <a:ext uri="{FF2B5EF4-FFF2-40B4-BE49-F238E27FC236}">
                <a16:creationId xmlns:a16="http://schemas.microsoft.com/office/drawing/2014/main" id="{855B9A4D-56E2-4EEA-96F4-6E9B335DA0BB}"/>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743337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Misc. Content 14">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00E3294B-5AB3-704C-8470-4F9FCE393FEF}"/>
              </a:ext>
            </a:extLst>
          </p:cNvPr>
          <p:cNvSpPr>
            <a:spLocks noGrp="1"/>
          </p:cNvSpPr>
          <p:nvPr>
            <p:ph type="pic" sz="quarter" idx="23"/>
          </p:nvPr>
        </p:nvSpPr>
        <p:spPr>
          <a:xfrm>
            <a:off x="4578825" y="0"/>
            <a:ext cx="7613176" cy="3719015"/>
          </a:xfrm>
        </p:spPr>
        <p:txBody>
          <a:bodyPr/>
          <a:lstStyle>
            <a:lvl1pPr latinLnBrk="0">
              <a:defRPr/>
            </a:lvl1pPr>
          </a:lstStyle>
          <a:p>
            <a:r>
              <a:rPr kumimoji="1" lang="en-US" altLang="ko-KR" dirty="0"/>
              <a:t>Click icon to add picture</a:t>
            </a:r>
            <a:endParaRPr kumimoji="1" lang="ko-KR" altLang="en-US"/>
          </a:p>
        </p:txBody>
      </p:sp>
      <p:sp>
        <p:nvSpPr>
          <p:cNvPr id="7" name="그림 개체 틀 2">
            <a:extLst>
              <a:ext uri="{FF2B5EF4-FFF2-40B4-BE49-F238E27FC236}">
                <a16:creationId xmlns:a16="http://schemas.microsoft.com/office/drawing/2014/main" id="{00E3294B-5AB3-704C-8470-4F9FCE393FEF}"/>
              </a:ext>
            </a:extLst>
          </p:cNvPr>
          <p:cNvSpPr>
            <a:spLocks noGrp="1"/>
          </p:cNvSpPr>
          <p:nvPr>
            <p:ph type="pic" sz="quarter" idx="24"/>
          </p:nvPr>
        </p:nvSpPr>
        <p:spPr>
          <a:xfrm>
            <a:off x="8291014" y="3964675"/>
            <a:ext cx="3900985" cy="2893325"/>
          </a:xfrm>
        </p:spPr>
        <p:txBody>
          <a:bodyPr/>
          <a:lstStyle>
            <a:lvl1pPr latinLnBrk="0">
              <a:defRPr/>
            </a:lvl1pPr>
          </a:lstStyle>
          <a:p>
            <a:r>
              <a:rPr kumimoji="1" lang="en-US" altLang="ko-KR" dirty="0"/>
              <a:t>Click icon to add picture</a:t>
            </a:r>
            <a:endParaRPr kumimoji="1" lang="ko-KR" altLang="en-US"/>
          </a:p>
        </p:txBody>
      </p:sp>
      <p:sp>
        <p:nvSpPr>
          <p:cNvPr id="8" name="그림 개체 틀 2">
            <a:extLst>
              <a:ext uri="{FF2B5EF4-FFF2-40B4-BE49-F238E27FC236}">
                <a16:creationId xmlns:a16="http://schemas.microsoft.com/office/drawing/2014/main" id="{00E3294B-5AB3-704C-8470-4F9FCE393FEF}"/>
              </a:ext>
            </a:extLst>
          </p:cNvPr>
          <p:cNvSpPr>
            <a:spLocks noGrp="1"/>
          </p:cNvSpPr>
          <p:nvPr>
            <p:ph type="pic" sz="quarter" idx="25"/>
          </p:nvPr>
        </p:nvSpPr>
        <p:spPr>
          <a:xfrm>
            <a:off x="4578825" y="3964675"/>
            <a:ext cx="3425587" cy="2893325"/>
          </a:xfrm>
        </p:spPr>
        <p:txBody>
          <a:bodyPr/>
          <a:lstStyle>
            <a:lvl1pPr latinLnBrk="0">
              <a:defRPr/>
            </a:lvl1pPr>
          </a:lstStyle>
          <a:p>
            <a:r>
              <a:rPr kumimoji="1" lang="en-US" altLang="ko-KR" dirty="0"/>
              <a:t>Click icon to add picture</a:t>
            </a:r>
            <a:endParaRPr kumimoji="1" lang="ko-KR" altLang="en-US"/>
          </a:p>
        </p:txBody>
      </p:sp>
      <p:pic>
        <p:nvPicPr>
          <p:cNvPr id="6" name="Picture 7">
            <a:extLst>
              <a:ext uri="{FF2B5EF4-FFF2-40B4-BE49-F238E27FC236}">
                <a16:creationId xmlns:a16="http://schemas.microsoft.com/office/drawing/2014/main" id="{ADB4F79E-127E-4FAF-92C5-D8ED230CB5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슬라이드 번호 개체 틀 5">
            <a:extLst>
              <a:ext uri="{FF2B5EF4-FFF2-40B4-BE49-F238E27FC236}">
                <a16:creationId xmlns:a16="http://schemas.microsoft.com/office/drawing/2014/main" id="{2F4CDC65-AB64-4EA1-B718-5B217152931A}"/>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604589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Misc. Content 15">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00E3294B-5AB3-704C-8470-4F9FCE393FEF}"/>
              </a:ext>
            </a:extLst>
          </p:cNvPr>
          <p:cNvSpPr>
            <a:spLocks noGrp="1"/>
          </p:cNvSpPr>
          <p:nvPr>
            <p:ph type="pic" sz="quarter" idx="23"/>
          </p:nvPr>
        </p:nvSpPr>
        <p:spPr>
          <a:xfrm>
            <a:off x="7667767" y="0"/>
            <a:ext cx="4524233" cy="6858000"/>
          </a:xfrm>
        </p:spPr>
        <p:txBody>
          <a:bodyPr/>
          <a:lstStyle>
            <a:lvl1pPr latinLnBrk="0">
              <a:defRPr/>
            </a:lvl1pPr>
          </a:lstStyle>
          <a:p>
            <a:r>
              <a:rPr kumimoji="1" lang="en-US" altLang="ko-KR" dirty="0"/>
              <a:t>Click icon to add picture</a:t>
            </a:r>
            <a:endParaRPr kumimoji="1" lang="ko-KR" altLang="en-US"/>
          </a:p>
        </p:txBody>
      </p:sp>
      <p:pic>
        <p:nvPicPr>
          <p:cNvPr id="3" name="Picture 7">
            <a:extLst>
              <a:ext uri="{FF2B5EF4-FFF2-40B4-BE49-F238E27FC236}">
                <a16:creationId xmlns:a16="http://schemas.microsoft.com/office/drawing/2014/main" id="{231F2D52-9B8F-47AD-AF9B-D3504B1C11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슬라이드 번호 개체 틀 5">
            <a:extLst>
              <a:ext uri="{FF2B5EF4-FFF2-40B4-BE49-F238E27FC236}">
                <a16:creationId xmlns:a16="http://schemas.microsoft.com/office/drawing/2014/main" id="{5EB105B0-FF0F-4CAF-A557-5598C1341A00}"/>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281457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 Photo Slide">
    <p:spTree>
      <p:nvGrpSpPr>
        <p:cNvPr id="1" name=""/>
        <p:cNvGrpSpPr/>
        <p:nvPr/>
      </p:nvGrpSpPr>
      <p:grpSpPr>
        <a:xfrm>
          <a:off x="0" y="0"/>
          <a:ext cx="0" cy="0"/>
          <a:chOff x="0" y="0"/>
          <a:chExt cx="0" cy="0"/>
        </a:xfrm>
      </p:grpSpPr>
      <p:sp>
        <p:nvSpPr>
          <p:cNvPr id="10" name="그림 개체 틀 9">
            <a:extLst>
              <a:ext uri="{FF2B5EF4-FFF2-40B4-BE49-F238E27FC236}">
                <a16:creationId xmlns:a16="http://schemas.microsoft.com/office/drawing/2014/main" id="{EE91894A-DD67-3D46-A668-7602E8231E6A}"/>
              </a:ext>
            </a:extLst>
          </p:cNvPr>
          <p:cNvSpPr>
            <a:spLocks noGrp="1"/>
          </p:cNvSpPr>
          <p:nvPr>
            <p:ph type="pic" sz="quarter" idx="21"/>
          </p:nvPr>
        </p:nvSpPr>
        <p:spPr>
          <a:xfrm>
            <a:off x="0" y="-1"/>
            <a:ext cx="12192002" cy="6858000"/>
          </a:xfrm>
          <a:prstGeom prst="rect">
            <a:avLst/>
          </a:prstGeom>
        </p:spPr>
        <p:txBody>
          <a:bodyPr wrap="square">
            <a:noAutofit/>
          </a:bodyPr>
          <a:lstStyle>
            <a:lvl1pPr latinLnBrk="0">
              <a:defRPr/>
            </a:lvl1pPr>
          </a:lstStyle>
          <a:p>
            <a:r>
              <a:rPr kumimoji="1" lang="en-US" altLang="ko-KR" dirty="0"/>
              <a:t>Click icon to add picture</a:t>
            </a:r>
            <a:endParaRPr kumimoji="1" lang="ko-KR" altLang="en-US"/>
          </a:p>
        </p:txBody>
      </p:sp>
      <p:pic>
        <p:nvPicPr>
          <p:cNvPr id="3" name="Picture 7">
            <a:extLst>
              <a:ext uri="{FF2B5EF4-FFF2-40B4-BE49-F238E27FC236}">
                <a16:creationId xmlns:a16="http://schemas.microsoft.com/office/drawing/2014/main" id="{27F0EB66-9F0B-4260-BC40-D261536FE78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슬라이드 번호 개체 틀 5">
            <a:extLst>
              <a:ext uri="{FF2B5EF4-FFF2-40B4-BE49-F238E27FC236}">
                <a16:creationId xmlns:a16="http://schemas.microsoft.com/office/drawing/2014/main" id="{78A953DB-21AE-4EBD-BB05-F3E468E68BF0}"/>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1277995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isc. Chart 1">
    <p:spTree>
      <p:nvGrpSpPr>
        <p:cNvPr id="1" name=""/>
        <p:cNvGrpSpPr/>
        <p:nvPr/>
      </p:nvGrpSpPr>
      <p:grpSpPr>
        <a:xfrm>
          <a:off x="0" y="0"/>
          <a:ext cx="0" cy="0"/>
          <a:chOff x="0" y="0"/>
          <a:chExt cx="0" cy="0"/>
        </a:xfrm>
      </p:grpSpPr>
      <p:sp>
        <p:nvSpPr>
          <p:cNvPr id="2" name="제목 4">
            <a:extLst>
              <a:ext uri="{FF2B5EF4-FFF2-40B4-BE49-F238E27FC236}">
                <a16:creationId xmlns:a16="http://schemas.microsoft.com/office/drawing/2014/main" id="{170ADC4D-3044-49A2-8E7E-DBB28305F55E}"/>
              </a:ext>
            </a:extLst>
          </p:cNvPr>
          <p:cNvSpPr>
            <a:spLocks noGrp="1"/>
          </p:cNvSpPr>
          <p:nvPr>
            <p:ph type="title" hasCustomPrompt="1"/>
          </p:nvPr>
        </p:nvSpPr>
        <p:spPr>
          <a:xfrm>
            <a:off x="838200" y="723951"/>
            <a:ext cx="10515600" cy="723850"/>
          </a:xfrm>
        </p:spPr>
        <p:txBody>
          <a:bodyPr anchor="t">
            <a:normAutofit/>
          </a:bodyPr>
          <a:lstStyle>
            <a:lvl1pPr algn="ctr" latinLnBrk="0">
              <a:lnSpc>
                <a:spcPct val="100000"/>
              </a:lnSpc>
              <a:defRPr sz="4800" b="0" i="0" u="none" spc="-150">
                <a:solidFill>
                  <a:srgbClr val="B5121B"/>
                </a:solidFill>
                <a:latin typeface="Arial" panose="020B0604020202020204" pitchFamily="34" charset="0"/>
                <a:cs typeface="Arial" panose="020B0604020202020204" pitchFamily="34" charset="0"/>
              </a:defRPr>
            </a:lvl1pPr>
          </a:lstStyle>
          <a:p>
            <a:r>
              <a:rPr lang="en-US" altLang="ko-KR" dirty="0"/>
              <a:t>Chart</a:t>
            </a:r>
            <a:r>
              <a:rPr lang="ko-KR" altLang="en-US" dirty="0"/>
              <a:t> </a:t>
            </a:r>
            <a:r>
              <a:rPr lang="en-US" altLang="ko-KR" dirty="0"/>
              <a:t>Title</a:t>
            </a:r>
            <a:r>
              <a:rPr lang="ko-KR" altLang="en-US" dirty="0"/>
              <a:t> </a:t>
            </a:r>
            <a:r>
              <a:rPr lang="en-US" altLang="ko-KR" dirty="0"/>
              <a:t>Here</a:t>
            </a:r>
            <a:endParaRPr lang="ko-KR" altLang="en-US" dirty="0"/>
          </a:p>
        </p:txBody>
      </p:sp>
      <p:sp>
        <p:nvSpPr>
          <p:cNvPr id="4" name="Chart Placeholder 3">
            <a:extLst>
              <a:ext uri="{FF2B5EF4-FFF2-40B4-BE49-F238E27FC236}">
                <a16:creationId xmlns:a16="http://schemas.microsoft.com/office/drawing/2014/main" id="{EDDDCE24-4D94-4108-8AAD-89473D260551}"/>
              </a:ext>
            </a:extLst>
          </p:cNvPr>
          <p:cNvSpPr>
            <a:spLocks noGrp="1"/>
          </p:cNvSpPr>
          <p:nvPr>
            <p:ph type="chart" sz="quarter" idx="10"/>
          </p:nvPr>
        </p:nvSpPr>
        <p:spPr>
          <a:xfrm>
            <a:off x="838200" y="1566863"/>
            <a:ext cx="10515600" cy="4860925"/>
          </a:xfrm>
        </p:spPr>
        <p:txBody>
          <a:bodyPr/>
          <a:lstStyle>
            <a:lvl1pPr latinLnBrk="0">
              <a:defRPr/>
            </a:lvl1pPr>
          </a:lstStyle>
          <a:p>
            <a:r>
              <a:rPr lang="en-US" dirty="0"/>
              <a:t>Click icon to add chart</a:t>
            </a:r>
          </a:p>
        </p:txBody>
      </p:sp>
      <p:pic>
        <p:nvPicPr>
          <p:cNvPr id="5" name="Picture 7">
            <a:extLst>
              <a:ext uri="{FF2B5EF4-FFF2-40B4-BE49-F238E27FC236}">
                <a16:creationId xmlns:a16="http://schemas.microsoft.com/office/drawing/2014/main" id="{32D4020D-F6E4-449A-8D90-AA5F2A883C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슬라이드 번호 개체 틀 5">
            <a:extLst>
              <a:ext uri="{FF2B5EF4-FFF2-40B4-BE49-F238E27FC236}">
                <a16:creationId xmlns:a16="http://schemas.microsoft.com/office/drawing/2014/main" id="{B5F2472C-EE89-43A9-A1EC-5DBDEC8B9749}"/>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11801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10" name="그림 개체 틀 15">
            <a:extLst>
              <a:ext uri="{FF2B5EF4-FFF2-40B4-BE49-F238E27FC236}">
                <a16:creationId xmlns:a16="http://schemas.microsoft.com/office/drawing/2014/main" id="{182F6672-9417-4369-85E3-C7BA12DB3B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24" b="5224"/>
          <a:stretch/>
        </p:blipFill>
        <p:spPr>
          <a:xfrm>
            <a:off x="1" y="0"/>
            <a:ext cx="12191999" cy="6858000"/>
          </a:xfrm>
          <a:prstGeom prst="rect">
            <a:avLst/>
          </a:prstGeom>
        </p:spPr>
      </p:pic>
      <p:sp>
        <p:nvSpPr>
          <p:cNvPr id="11" name="직사각형 2">
            <a:extLst>
              <a:ext uri="{FF2B5EF4-FFF2-40B4-BE49-F238E27FC236}">
                <a16:creationId xmlns:a16="http://schemas.microsoft.com/office/drawing/2014/main" id="{F530E905-3CCA-4CAE-8AD8-2DFE99594B93}"/>
              </a:ext>
            </a:extLst>
          </p:cNvPr>
          <p:cNvSpPr/>
          <p:nvPr/>
        </p:nvSpPr>
        <p:spPr>
          <a:xfrm>
            <a:off x="-1" y="0"/>
            <a:ext cx="12192000" cy="4318000"/>
          </a:xfrm>
          <a:prstGeom prst="rect">
            <a:avLst/>
          </a:prstGeom>
          <a:solidFill>
            <a:srgbClr val="B5121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0"/>
            <a:endParaRPr kumimoji="1" lang="x-none" altLang="en-US"/>
          </a:p>
        </p:txBody>
      </p:sp>
      <p:sp>
        <p:nvSpPr>
          <p:cNvPr id="12" name="TextBox 11">
            <a:extLst>
              <a:ext uri="{FF2B5EF4-FFF2-40B4-BE49-F238E27FC236}">
                <a16:creationId xmlns:a16="http://schemas.microsoft.com/office/drawing/2014/main" id="{BA513170-3CB6-4343-8434-5404AB66F195}"/>
              </a:ext>
            </a:extLst>
          </p:cNvPr>
          <p:cNvSpPr txBox="1"/>
          <p:nvPr/>
        </p:nvSpPr>
        <p:spPr>
          <a:xfrm>
            <a:off x="310997" y="261734"/>
            <a:ext cx="1202494" cy="276999"/>
          </a:xfrm>
          <a:prstGeom prst="rect">
            <a:avLst/>
          </a:prstGeom>
          <a:noFill/>
          <a:ln>
            <a:noFill/>
          </a:ln>
        </p:spPr>
        <p:txBody>
          <a:bodyPr wrap="square" rtlCol="0">
            <a:spAutoFit/>
          </a:bodyPr>
          <a:lstStyle/>
          <a:p>
            <a:pPr latinLnBrk="0"/>
            <a:r>
              <a:rPr kumimoji="1" lang="en-US" altLang="en-US" sz="1200" b="1" dirty="0">
                <a:solidFill>
                  <a:schemeClr val="bg1"/>
                </a:solidFill>
              </a:rPr>
              <a:t>HALL RENDER</a:t>
            </a:r>
            <a:endParaRPr kumimoji="1" lang="x-none" altLang="en-US" sz="1200" b="1" dirty="0">
              <a:solidFill>
                <a:schemeClr val="bg1"/>
              </a:solidFill>
            </a:endParaRPr>
          </a:p>
        </p:txBody>
      </p:sp>
      <p:pic>
        <p:nvPicPr>
          <p:cNvPr id="15" name="Picture 14">
            <a:extLst>
              <a:ext uri="{FF2B5EF4-FFF2-40B4-BE49-F238E27FC236}">
                <a16:creationId xmlns:a16="http://schemas.microsoft.com/office/drawing/2014/main" id="{85349C6B-C740-4A17-903C-89A6592547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8601" y="394984"/>
            <a:ext cx="3212598" cy="624191"/>
          </a:xfrm>
          <a:prstGeom prst="rect">
            <a:avLst/>
          </a:prstGeom>
        </p:spPr>
      </p:pic>
      <p:sp>
        <p:nvSpPr>
          <p:cNvPr id="16" name="Text Placeholder 15">
            <a:extLst>
              <a:ext uri="{FF2B5EF4-FFF2-40B4-BE49-F238E27FC236}">
                <a16:creationId xmlns:a16="http://schemas.microsoft.com/office/drawing/2014/main" id="{46A73A99-E46B-411B-B73F-767EAC56556D}"/>
              </a:ext>
            </a:extLst>
          </p:cNvPr>
          <p:cNvSpPr>
            <a:spLocks noGrp="1"/>
          </p:cNvSpPr>
          <p:nvPr>
            <p:ph type="body" sz="quarter" idx="10" hasCustomPrompt="1"/>
          </p:nvPr>
        </p:nvSpPr>
        <p:spPr>
          <a:xfrm>
            <a:off x="1800225" y="2406649"/>
            <a:ext cx="7915275" cy="652463"/>
          </a:xfrm>
        </p:spPr>
        <p:txBody>
          <a:bodyPr/>
          <a:lstStyle>
            <a:lvl1pPr marL="0" indent="0" latinLnBrk="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Subhead here and here and here</a:t>
            </a:r>
          </a:p>
        </p:txBody>
      </p:sp>
      <p:sp>
        <p:nvSpPr>
          <p:cNvPr id="20" name="Title 19">
            <a:extLst>
              <a:ext uri="{FF2B5EF4-FFF2-40B4-BE49-F238E27FC236}">
                <a16:creationId xmlns:a16="http://schemas.microsoft.com/office/drawing/2014/main" id="{01CED3A1-FAC6-4C88-9199-F92536E234E4}"/>
              </a:ext>
            </a:extLst>
          </p:cNvPr>
          <p:cNvSpPr>
            <a:spLocks noGrp="1"/>
          </p:cNvSpPr>
          <p:nvPr>
            <p:ph type="title" hasCustomPrompt="1"/>
          </p:nvPr>
        </p:nvSpPr>
        <p:spPr>
          <a:xfrm>
            <a:off x="1800225" y="1127126"/>
            <a:ext cx="10515600" cy="1279524"/>
          </a:xfrm>
        </p:spPr>
        <p:txBody>
          <a:bodyPr>
            <a:normAutofit/>
          </a:bodyPr>
          <a:lstStyle>
            <a:lvl1pPr latinLnBrk="0">
              <a:defRPr sz="5400">
                <a:solidFill>
                  <a:schemeClr val="bg1"/>
                </a:solidFill>
              </a:defRPr>
            </a:lvl1pPr>
          </a:lstStyle>
          <a:p>
            <a:r>
              <a:rPr lang="en-US" dirty="0"/>
              <a:t>Presentation Title</a:t>
            </a:r>
          </a:p>
        </p:txBody>
      </p:sp>
      <p:sp>
        <p:nvSpPr>
          <p:cNvPr id="8" name="Text Placeholder 15">
            <a:extLst>
              <a:ext uri="{FF2B5EF4-FFF2-40B4-BE49-F238E27FC236}">
                <a16:creationId xmlns:a16="http://schemas.microsoft.com/office/drawing/2014/main" id="{9B255CE0-B2AF-4FBF-BA62-95F4D849F0D0}"/>
              </a:ext>
            </a:extLst>
          </p:cNvPr>
          <p:cNvSpPr>
            <a:spLocks noGrp="1"/>
          </p:cNvSpPr>
          <p:nvPr>
            <p:ph type="body" sz="quarter" idx="11" hasCustomPrompt="1"/>
          </p:nvPr>
        </p:nvSpPr>
        <p:spPr>
          <a:xfrm>
            <a:off x="1800225" y="3653630"/>
            <a:ext cx="7915275" cy="652463"/>
          </a:xfrm>
        </p:spPr>
        <p:txBody>
          <a:bodyPr>
            <a:normAutofit/>
          </a:bodyPr>
          <a:lstStyle>
            <a:lvl1pPr marL="0" indent="0" latinLnBrk="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Date | Presenter Names</a:t>
            </a:r>
          </a:p>
        </p:txBody>
      </p:sp>
      <p:sp>
        <p:nvSpPr>
          <p:cNvPr id="9" name="슬라이드 번호 개체 틀 5">
            <a:extLst>
              <a:ext uri="{FF2B5EF4-FFF2-40B4-BE49-F238E27FC236}">
                <a16:creationId xmlns:a16="http://schemas.microsoft.com/office/drawing/2014/main" id="{731FDE16-607B-4704-9ECB-FBFA4E1B4D95}"/>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448598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isc. Chart 2">
    <p:spTree>
      <p:nvGrpSpPr>
        <p:cNvPr id="1" name=""/>
        <p:cNvGrpSpPr/>
        <p:nvPr/>
      </p:nvGrpSpPr>
      <p:grpSpPr>
        <a:xfrm>
          <a:off x="0" y="0"/>
          <a:ext cx="0" cy="0"/>
          <a:chOff x="0" y="0"/>
          <a:chExt cx="0" cy="0"/>
        </a:xfrm>
      </p:grpSpPr>
      <p:sp>
        <p:nvSpPr>
          <p:cNvPr id="2" name="제목 4">
            <a:extLst>
              <a:ext uri="{FF2B5EF4-FFF2-40B4-BE49-F238E27FC236}">
                <a16:creationId xmlns:a16="http://schemas.microsoft.com/office/drawing/2014/main" id="{CE254822-FDF7-43E9-AC01-714942C0AB69}"/>
              </a:ext>
            </a:extLst>
          </p:cNvPr>
          <p:cNvSpPr>
            <a:spLocks noGrp="1"/>
          </p:cNvSpPr>
          <p:nvPr>
            <p:ph type="title" hasCustomPrompt="1"/>
          </p:nvPr>
        </p:nvSpPr>
        <p:spPr>
          <a:xfrm>
            <a:off x="979280" y="1123631"/>
            <a:ext cx="5297695" cy="844869"/>
          </a:xfrm>
        </p:spPr>
        <p:txBody>
          <a:bodyPr vert="horz" lIns="91440" tIns="45720" rIns="91440" bIns="45720" rtlCol="0" anchor="t">
            <a:normAutofit/>
          </a:bodyPr>
          <a:lstStyle>
            <a:lvl1pPr algn="l" latinLnBrk="0">
              <a:lnSpc>
                <a:spcPct val="100000"/>
              </a:lnSpc>
              <a:defRPr lang="ko-KR" altLang="en-US" sz="4800" b="0" i="0" u="none" spc="-150" dirty="0">
                <a:solidFill>
                  <a:srgbClr val="B5121B"/>
                </a:solidFill>
                <a:latin typeface="+mj-lt"/>
              </a:defRPr>
            </a:lvl1pPr>
          </a:lstStyle>
          <a:p>
            <a:pPr lvl="0" algn="ctr">
              <a:lnSpc>
                <a:spcPct val="100000"/>
              </a:lnSpc>
            </a:pPr>
            <a:r>
              <a:rPr lang="en-US" altLang="ko-KR" dirty="0"/>
              <a:t>Chart</a:t>
            </a:r>
            <a:r>
              <a:rPr lang="ko-KR" altLang="en-US" dirty="0"/>
              <a:t> </a:t>
            </a:r>
            <a:r>
              <a:rPr lang="en-US" altLang="ko-KR" dirty="0"/>
              <a:t>Title</a:t>
            </a:r>
            <a:r>
              <a:rPr lang="ko-KR" altLang="en-US" dirty="0"/>
              <a:t> </a:t>
            </a:r>
            <a:r>
              <a:rPr lang="en-US" altLang="ko-KR" dirty="0"/>
              <a:t>Here</a:t>
            </a:r>
            <a:endParaRPr lang="ko-KR" altLang="en-US" dirty="0"/>
          </a:p>
        </p:txBody>
      </p:sp>
      <p:sp>
        <p:nvSpPr>
          <p:cNvPr id="4" name="Chart Placeholder 3">
            <a:extLst>
              <a:ext uri="{FF2B5EF4-FFF2-40B4-BE49-F238E27FC236}">
                <a16:creationId xmlns:a16="http://schemas.microsoft.com/office/drawing/2014/main" id="{7B7DD961-4879-4BA6-93E7-5045A5FAC38C}"/>
              </a:ext>
            </a:extLst>
          </p:cNvPr>
          <p:cNvSpPr>
            <a:spLocks noGrp="1"/>
          </p:cNvSpPr>
          <p:nvPr>
            <p:ph type="chart" sz="quarter" idx="10"/>
          </p:nvPr>
        </p:nvSpPr>
        <p:spPr>
          <a:xfrm>
            <a:off x="6410325" y="533400"/>
            <a:ext cx="5060950" cy="5930900"/>
          </a:xfrm>
        </p:spPr>
        <p:txBody>
          <a:bodyPr/>
          <a:lstStyle>
            <a:lvl1pPr latinLnBrk="0">
              <a:defRPr/>
            </a:lvl1pPr>
          </a:lstStyle>
          <a:p>
            <a:r>
              <a:rPr lang="en-US" dirty="0"/>
              <a:t>Click icon to add chart</a:t>
            </a:r>
          </a:p>
        </p:txBody>
      </p:sp>
      <p:pic>
        <p:nvPicPr>
          <p:cNvPr id="5" name="Picture 7">
            <a:extLst>
              <a:ext uri="{FF2B5EF4-FFF2-40B4-BE49-F238E27FC236}">
                <a16:creationId xmlns:a16="http://schemas.microsoft.com/office/drawing/2014/main" id="{0323C6C1-118F-4D35-A704-31EAFA622D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슬라이드 번호 개체 틀 5">
            <a:extLst>
              <a:ext uri="{FF2B5EF4-FFF2-40B4-BE49-F238E27FC236}">
                <a16:creationId xmlns:a16="http://schemas.microsoft.com/office/drawing/2014/main" id="{CCE2505C-22C7-48B8-96C6-9AC6831B069C}"/>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455216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isc. Chart 3">
    <p:bg>
      <p:bgPr>
        <a:solidFill>
          <a:schemeClr val="bg1"/>
        </a:solidFill>
        <a:effectLst/>
      </p:bgPr>
    </p:bg>
    <p:spTree>
      <p:nvGrpSpPr>
        <p:cNvPr id="1" name=""/>
        <p:cNvGrpSpPr/>
        <p:nvPr/>
      </p:nvGrpSpPr>
      <p:grpSpPr>
        <a:xfrm>
          <a:off x="0" y="0"/>
          <a:ext cx="0" cy="0"/>
          <a:chOff x="0" y="0"/>
          <a:chExt cx="0" cy="0"/>
        </a:xfrm>
      </p:grpSpPr>
      <p:sp>
        <p:nvSpPr>
          <p:cNvPr id="3" name="제목 4">
            <a:extLst>
              <a:ext uri="{FF2B5EF4-FFF2-40B4-BE49-F238E27FC236}">
                <a16:creationId xmlns:a16="http://schemas.microsoft.com/office/drawing/2014/main" id="{2C6C0D84-A623-4345-824C-DD741B08C8D4}"/>
              </a:ext>
            </a:extLst>
          </p:cNvPr>
          <p:cNvSpPr>
            <a:spLocks noGrp="1"/>
          </p:cNvSpPr>
          <p:nvPr>
            <p:ph type="title" hasCustomPrompt="1"/>
          </p:nvPr>
        </p:nvSpPr>
        <p:spPr>
          <a:xfrm>
            <a:off x="7650178" y="1123631"/>
            <a:ext cx="4084622" cy="717869"/>
          </a:xfrm>
        </p:spPr>
        <p:txBody>
          <a:bodyPr vert="horz" lIns="91440" tIns="45720" rIns="91440" bIns="45720" rtlCol="0" anchor="t">
            <a:normAutofit/>
          </a:bodyPr>
          <a:lstStyle>
            <a:lvl1pPr algn="l" latinLnBrk="0">
              <a:lnSpc>
                <a:spcPct val="100000"/>
              </a:lnSpc>
              <a:defRPr lang="ko-KR" altLang="en-US" sz="4800" b="0" i="0" u="none" spc="-150" dirty="0">
                <a:solidFill>
                  <a:srgbClr val="B5121B"/>
                </a:solidFill>
              </a:defRPr>
            </a:lvl1pPr>
          </a:lstStyle>
          <a:p>
            <a:pPr lvl="0" algn="ctr">
              <a:lnSpc>
                <a:spcPct val="100000"/>
              </a:lnSpc>
            </a:pPr>
            <a:r>
              <a:rPr lang="en-US" altLang="ko-KR" dirty="0"/>
              <a:t>Chart</a:t>
            </a:r>
            <a:r>
              <a:rPr lang="ko-KR" altLang="en-US" dirty="0"/>
              <a:t> </a:t>
            </a:r>
            <a:r>
              <a:rPr lang="en-US" altLang="ko-KR" dirty="0"/>
              <a:t>Title </a:t>
            </a:r>
            <a:r>
              <a:rPr lang="ko-KR" altLang="en-US" dirty="0"/>
              <a:t> </a:t>
            </a:r>
            <a:r>
              <a:rPr lang="en-US" altLang="ko-KR" dirty="0"/>
              <a:t>Here</a:t>
            </a:r>
            <a:endParaRPr lang="ko-KR" altLang="en-US" dirty="0"/>
          </a:p>
        </p:txBody>
      </p:sp>
      <p:sp>
        <p:nvSpPr>
          <p:cNvPr id="4" name="Chart Placeholder 3">
            <a:extLst>
              <a:ext uri="{FF2B5EF4-FFF2-40B4-BE49-F238E27FC236}">
                <a16:creationId xmlns:a16="http://schemas.microsoft.com/office/drawing/2014/main" id="{45D19A63-B75C-4C95-895F-1E65A255B1C7}"/>
              </a:ext>
            </a:extLst>
          </p:cNvPr>
          <p:cNvSpPr>
            <a:spLocks noGrp="1"/>
          </p:cNvSpPr>
          <p:nvPr>
            <p:ph type="chart" sz="quarter" idx="10"/>
          </p:nvPr>
        </p:nvSpPr>
        <p:spPr>
          <a:xfrm>
            <a:off x="381000" y="334963"/>
            <a:ext cx="6897688" cy="6229350"/>
          </a:xfrm>
        </p:spPr>
        <p:txBody>
          <a:bodyPr/>
          <a:lstStyle>
            <a:lvl1pPr latinLnBrk="0">
              <a:defRPr/>
            </a:lvl1pPr>
          </a:lstStyle>
          <a:p>
            <a:r>
              <a:rPr lang="en-US" dirty="0"/>
              <a:t>Click icon to add chart</a:t>
            </a:r>
          </a:p>
        </p:txBody>
      </p:sp>
      <p:pic>
        <p:nvPicPr>
          <p:cNvPr id="5" name="Picture 7">
            <a:extLst>
              <a:ext uri="{FF2B5EF4-FFF2-40B4-BE49-F238E27FC236}">
                <a16:creationId xmlns:a16="http://schemas.microsoft.com/office/drawing/2014/main" id="{C9D57B3B-3F7E-4978-AE4C-9BDD981752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슬라이드 번호 개체 틀 5">
            <a:extLst>
              <a:ext uri="{FF2B5EF4-FFF2-40B4-BE49-F238E27FC236}">
                <a16:creationId xmlns:a16="http://schemas.microsoft.com/office/drawing/2014/main" id="{88F7D2F0-34E1-47A2-8569-E4549F67495C}"/>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187959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슬라이드 번호 개체 틀 5">
            <a:extLst>
              <a:ext uri="{FF2B5EF4-FFF2-40B4-BE49-F238E27FC236}">
                <a16:creationId xmlns:a16="http://schemas.microsoft.com/office/drawing/2014/main" id="{C4B5695F-6CD9-40F4-BB2E-9A1BA04DE561}"/>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52404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RAS Title Slide 1">
    <p:spTree>
      <p:nvGrpSpPr>
        <p:cNvPr id="1" name=""/>
        <p:cNvGrpSpPr/>
        <p:nvPr/>
      </p:nvGrpSpPr>
      <p:grpSpPr>
        <a:xfrm>
          <a:off x="0" y="0"/>
          <a:ext cx="0" cy="0"/>
          <a:chOff x="0" y="0"/>
          <a:chExt cx="0" cy="0"/>
        </a:xfrm>
      </p:grpSpPr>
      <p:pic>
        <p:nvPicPr>
          <p:cNvPr id="10" name="그림 개체 틀 15">
            <a:extLst>
              <a:ext uri="{FF2B5EF4-FFF2-40B4-BE49-F238E27FC236}">
                <a16:creationId xmlns:a16="http://schemas.microsoft.com/office/drawing/2014/main" id="{182F6672-9417-4369-85E3-C7BA12DB3BC6}"/>
              </a:ext>
            </a:extLst>
          </p:cNvPr>
          <p:cNvPicPr>
            <a:picLocks noChangeAspect="1"/>
          </p:cNvPicPr>
          <p:nvPr/>
        </p:nvPicPr>
        <p:blipFill rotWithShape="1">
          <a:blip r:embed="rId2">
            <a:extLst>
              <a:ext uri="{28A0092B-C50C-407E-A947-70E740481C1C}">
                <a14:useLocalDpi xmlns:a14="http://schemas.microsoft.com/office/drawing/2010/main" val="0"/>
              </a:ext>
            </a:extLst>
          </a:blip>
          <a:srcRect b="15646"/>
          <a:stretch/>
        </p:blipFill>
        <p:spPr>
          <a:xfrm>
            <a:off x="3047" y="0"/>
            <a:ext cx="12188953" cy="6858000"/>
          </a:xfrm>
          <a:prstGeom prst="rect">
            <a:avLst/>
          </a:prstGeom>
        </p:spPr>
      </p:pic>
      <p:sp>
        <p:nvSpPr>
          <p:cNvPr id="11" name="직사각형 2">
            <a:extLst>
              <a:ext uri="{FF2B5EF4-FFF2-40B4-BE49-F238E27FC236}">
                <a16:creationId xmlns:a16="http://schemas.microsoft.com/office/drawing/2014/main" id="{F530E905-3CCA-4CAE-8AD8-2DFE99594B93}"/>
              </a:ext>
            </a:extLst>
          </p:cNvPr>
          <p:cNvSpPr/>
          <p:nvPr/>
        </p:nvSpPr>
        <p:spPr>
          <a:xfrm>
            <a:off x="-1" y="0"/>
            <a:ext cx="12192000" cy="4318000"/>
          </a:xfrm>
          <a:prstGeom prst="rect">
            <a:avLst/>
          </a:prstGeom>
          <a:solidFill>
            <a:srgbClr val="B5121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0"/>
            <a:endParaRPr kumimoji="1" lang="x-none" altLang="en-US"/>
          </a:p>
        </p:txBody>
      </p:sp>
      <p:sp>
        <p:nvSpPr>
          <p:cNvPr id="12" name="TextBox 11">
            <a:extLst>
              <a:ext uri="{FF2B5EF4-FFF2-40B4-BE49-F238E27FC236}">
                <a16:creationId xmlns:a16="http://schemas.microsoft.com/office/drawing/2014/main" id="{BA513170-3CB6-4343-8434-5404AB66F195}"/>
              </a:ext>
            </a:extLst>
          </p:cNvPr>
          <p:cNvSpPr txBox="1"/>
          <p:nvPr/>
        </p:nvSpPr>
        <p:spPr>
          <a:xfrm>
            <a:off x="310997" y="261734"/>
            <a:ext cx="3375178" cy="276999"/>
          </a:xfrm>
          <a:prstGeom prst="rect">
            <a:avLst/>
          </a:prstGeom>
          <a:noFill/>
          <a:ln>
            <a:noFill/>
          </a:ln>
        </p:spPr>
        <p:txBody>
          <a:bodyPr wrap="square" rtlCol="0">
            <a:spAutoFit/>
          </a:bodyPr>
          <a:lstStyle/>
          <a:p>
            <a:pPr latinLnBrk="0"/>
            <a:r>
              <a:rPr kumimoji="1" lang="en-US" altLang="en-US" sz="1200" b="1" dirty="0">
                <a:solidFill>
                  <a:schemeClr val="bg1"/>
                </a:solidFill>
              </a:rPr>
              <a:t>HALL RENDER ADVISORY SERVICES</a:t>
            </a:r>
            <a:endParaRPr kumimoji="1" lang="x-none" altLang="en-US" sz="1200" b="1" dirty="0">
              <a:solidFill>
                <a:schemeClr val="bg1"/>
              </a:solidFill>
            </a:endParaRPr>
          </a:p>
        </p:txBody>
      </p:sp>
      <p:sp>
        <p:nvSpPr>
          <p:cNvPr id="16" name="Text Placeholder 15">
            <a:extLst>
              <a:ext uri="{FF2B5EF4-FFF2-40B4-BE49-F238E27FC236}">
                <a16:creationId xmlns:a16="http://schemas.microsoft.com/office/drawing/2014/main" id="{46A73A99-E46B-411B-B73F-767EAC56556D}"/>
              </a:ext>
            </a:extLst>
          </p:cNvPr>
          <p:cNvSpPr>
            <a:spLocks noGrp="1"/>
          </p:cNvSpPr>
          <p:nvPr>
            <p:ph type="body" sz="quarter" idx="10" hasCustomPrompt="1"/>
          </p:nvPr>
        </p:nvSpPr>
        <p:spPr>
          <a:xfrm>
            <a:off x="1800225" y="2406649"/>
            <a:ext cx="7915275" cy="652463"/>
          </a:xfrm>
        </p:spPr>
        <p:txBody>
          <a:bodyPr/>
          <a:lstStyle>
            <a:lvl1pPr marL="0" indent="0" latinLnBrk="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Subhead here and here and here</a:t>
            </a:r>
          </a:p>
        </p:txBody>
      </p:sp>
      <p:sp>
        <p:nvSpPr>
          <p:cNvPr id="20" name="Title 19">
            <a:extLst>
              <a:ext uri="{FF2B5EF4-FFF2-40B4-BE49-F238E27FC236}">
                <a16:creationId xmlns:a16="http://schemas.microsoft.com/office/drawing/2014/main" id="{01CED3A1-FAC6-4C88-9199-F92536E234E4}"/>
              </a:ext>
            </a:extLst>
          </p:cNvPr>
          <p:cNvSpPr>
            <a:spLocks noGrp="1"/>
          </p:cNvSpPr>
          <p:nvPr>
            <p:ph type="title" hasCustomPrompt="1"/>
          </p:nvPr>
        </p:nvSpPr>
        <p:spPr>
          <a:xfrm>
            <a:off x="1800225" y="1127126"/>
            <a:ext cx="10515600" cy="1279524"/>
          </a:xfrm>
        </p:spPr>
        <p:txBody>
          <a:bodyPr>
            <a:normAutofit/>
          </a:bodyPr>
          <a:lstStyle>
            <a:lvl1pPr latinLnBrk="0">
              <a:defRPr sz="5400">
                <a:solidFill>
                  <a:schemeClr val="bg1"/>
                </a:solidFill>
              </a:defRPr>
            </a:lvl1pPr>
          </a:lstStyle>
          <a:p>
            <a:r>
              <a:rPr lang="en-US" dirty="0"/>
              <a:t>Presentation Title</a:t>
            </a:r>
          </a:p>
        </p:txBody>
      </p:sp>
      <p:sp>
        <p:nvSpPr>
          <p:cNvPr id="8" name="Text Placeholder 15">
            <a:extLst>
              <a:ext uri="{FF2B5EF4-FFF2-40B4-BE49-F238E27FC236}">
                <a16:creationId xmlns:a16="http://schemas.microsoft.com/office/drawing/2014/main" id="{9B255CE0-B2AF-4FBF-BA62-95F4D849F0D0}"/>
              </a:ext>
            </a:extLst>
          </p:cNvPr>
          <p:cNvSpPr>
            <a:spLocks noGrp="1"/>
          </p:cNvSpPr>
          <p:nvPr>
            <p:ph type="body" sz="quarter" idx="11" hasCustomPrompt="1"/>
          </p:nvPr>
        </p:nvSpPr>
        <p:spPr>
          <a:xfrm>
            <a:off x="1800225" y="3653630"/>
            <a:ext cx="7915275" cy="652463"/>
          </a:xfrm>
        </p:spPr>
        <p:txBody>
          <a:bodyPr>
            <a:normAutofit/>
          </a:bodyPr>
          <a:lstStyle>
            <a:lvl1pPr marL="0" indent="0" latinLnBrk="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Date | Presenter Names</a:t>
            </a:r>
          </a:p>
        </p:txBody>
      </p:sp>
      <p:pic>
        <p:nvPicPr>
          <p:cNvPr id="9" name="Picture 8">
            <a:extLst>
              <a:ext uri="{FF2B5EF4-FFF2-40B4-BE49-F238E27FC236}">
                <a16:creationId xmlns:a16="http://schemas.microsoft.com/office/drawing/2014/main" id="{B51F4ABD-63E2-4B11-9126-C47E306ACC8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976919" y="266700"/>
            <a:ext cx="1757881" cy="941962"/>
          </a:xfrm>
          <a:prstGeom prst="rect">
            <a:avLst/>
          </a:prstGeom>
        </p:spPr>
      </p:pic>
      <p:sp>
        <p:nvSpPr>
          <p:cNvPr id="13" name="슬라이드 번호 개체 틀 5">
            <a:extLst>
              <a:ext uri="{FF2B5EF4-FFF2-40B4-BE49-F238E27FC236}">
                <a16:creationId xmlns:a16="http://schemas.microsoft.com/office/drawing/2014/main" id="{15190394-743D-4E85-B688-B5DA28DCA7BA}"/>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2087269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RAS_Title Slide 2">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E68FF4AC-15FF-4411-935D-D6DC9969242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12191999" cy="6858000"/>
          </a:xfrm>
          <a:prstGeom prst="rect">
            <a:avLst/>
          </a:prstGeom>
        </p:spPr>
      </p:pic>
      <p:sp>
        <p:nvSpPr>
          <p:cNvPr id="5" name="직사각형 2">
            <a:extLst>
              <a:ext uri="{FF2B5EF4-FFF2-40B4-BE49-F238E27FC236}">
                <a16:creationId xmlns:a16="http://schemas.microsoft.com/office/drawing/2014/main" id="{8B715A30-6FA3-4822-BA06-FA2F9FC25DA2}"/>
              </a:ext>
            </a:extLst>
          </p:cNvPr>
          <p:cNvSpPr/>
          <p:nvPr/>
        </p:nvSpPr>
        <p:spPr>
          <a:xfrm>
            <a:off x="10704" y="0"/>
            <a:ext cx="12192000" cy="6858000"/>
          </a:xfrm>
          <a:prstGeom prst="rect">
            <a:avLst/>
          </a:prstGeom>
          <a:solidFill>
            <a:srgbClr val="61645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0"/>
            <a:endParaRPr kumimoji="1" lang="x-none" altLang="en-US"/>
          </a:p>
        </p:txBody>
      </p:sp>
      <p:sp>
        <p:nvSpPr>
          <p:cNvPr id="4" name="Text Placeholder 3">
            <a:extLst>
              <a:ext uri="{FF2B5EF4-FFF2-40B4-BE49-F238E27FC236}">
                <a16:creationId xmlns:a16="http://schemas.microsoft.com/office/drawing/2014/main" id="{B9747B7B-8454-4137-8618-82877DA389CD}"/>
              </a:ext>
            </a:extLst>
          </p:cNvPr>
          <p:cNvSpPr>
            <a:spLocks noGrp="1"/>
          </p:cNvSpPr>
          <p:nvPr>
            <p:ph type="body" sz="quarter" idx="22" hasCustomPrompt="1"/>
          </p:nvPr>
        </p:nvSpPr>
        <p:spPr>
          <a:xfrm>
            <a:off x="2200275" y="3447091"/>
            <a:ext cx="8337550" cy="624192"/>
          </a:xfrm>
        </p:spPr>
        <p:txBody>
          <a:bodyPr/>
          <a:lstStyle>
            <a:lvl1pPr marL="0" indent="0" latinLnBrk="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Subhead here and here and here</a:t>
            </a:r>
          </a:p>
        </p:txBody>
      </p:sp>
      <p:sp>
        <p:nvSpPr>
          <p:cNvPr id="11" name="직사각형 5">
            <a:extLst>
              <a:ext uri="{FF2B5EF4-FFF2-40B4-BE49-F238E27FC236}">
                <a16:creationId xmlns:a16="http://schemas.microsoft.com/office/drawing/2014/main" id="{9E37A9B4-F753-4786-8DBC-C637D304D225}"/>
              </a:ext>
            </a:extLst>
          </p:cNvPr>
          <p:cNvSpPr/>
          <p:nvPr/>
        </p:nvSpPr>
        <p:spPr>
          <a:xfrm>
            <a:off x="10705" y="0"/>
            <a:ext cx="1502786" cy="685800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7" name="TextBox 6">
            <a:extLst>
              <a:ext uri="{FF2B5EF4-FFF2-40B4-BE49-F238E27FC236}">
                <a16:creationId xmlns:a16="http://schemas.microsoft.com/office/drawing/2014/main" id="{E1761FC2-FB46-421E-A04B-66C7083F9046}"/>
              </a:ext>
            </a:extLst>
          </p:cNvPr>
          <p:cNvSpPr txBox="1"/>
          <p:nvPr/>
        </p:nvSpPr>
        <p:spPr>
          <a:xfrm>
            <a:off x="310997" y="261734"/>
            <a:ext cx="1202494" cy="646331"/>
          </a:xfrm>
          <a:prstGeom prst="rect">
            <a:avLst/>
          </a:prstGeom>
          <a:noFill/>
          <a:ln>
            <a:noFill/>
          </a:ln>
        </p:spPr>
        <p:txBody>
          <a:bodyPr wrap="square" rtlCol="0">
            <a:spAutoFit/>
          </a:bodyPr>
          <a:lstStyle/>
          <a:p>
            <a:pPr latinLnBrk="0"/>
            <a:r>
              <a:rPr kumimoji="1" lang="en-US" altLang="en-US" sz="1200" b="1" dirty="0">
                <a:solidFill>
                  <a:schemeClr val="bg1"/>
                </a:solidFill>
              </a:rPr>
              <a:t>HALL RENDER</a:t>
            </a:r>
          </a:p>
          <a:p>
            <a:pPr latinLnBrk="0"/>
            <a:r>
              <a:rPr kumimoji="1" lang="en-US" altLang="en-US" sz="1200" b="1" dirty="0">
                <a:solidFill>
                  <a:schemeClr val="bg1"/>
                </a:solidFill>
              </a:rPr>
              <a:t>ADVISORY</a:t>
            </a:r>
          </a:p>
          <a:p>
            <a:pPr latinLnBrk="0"/>
            <a:r>
              <a:rPr kumimoji="1" lang="en-US" altLang="en-US" sz="1200" b="1" dirty="0">
                <a:solidFill>
                  <a:schemeClr val="bg1"/>
                </a:solidFill>
              </a:rPr>
              <a:t>SERVICES</a:t>
            </a:r>
            <a:endParaRPr kumimoji="1" lang="x-none" altLang="en-US" sz="1200" b="1" dirty="0">
              <a:solidFill>
                <a:schemeClr val="bg1"/>
              </a:solidFill>
            </a:endParaRPr>
          </a:p>
        </p:txBody>
      </p:sp>
      <p:sp>
        <p:nvSpPr>
          <p:cNvPr id="12" name="Text Placeholder 3">
            <a:extLst>
              <a:ext uri="{FF2B5EF4-FFF2-40B4-BE49-F238E27FC236}">
                <a16:creationId xmlns:a16="http://schemas.microsoft.com/office/drawing/2014/main" id="{D799CEB2-E32E-4A57-BD0E-A663DA026EA7}"/>
              </a:ext>
            </a:extLst>
          </p:cNvPr>
          <p:cNvSpPr>
            <a:spLocks noGrp="1"/>
          </p:cNvSpPr>
          <p:nvPr>
            <p:ph type="body" sz="quarter" idx="23" hasCustomPrompt="1"/>
          </p:nvPr>
        </p:nvSpPr>
        <p:spPr>
          <a:xfrm>
            <a:off x="2543175" y="544124"/>
            <a:ext cx="8337550" cy="903676"/>
          </a:xfrm>
        </p:spPr>
        <p:txBody>
          <a:bodyPr>
            <a:normAutofit/>
          </a:bodyPr>
          <a:lstStyle>
            <a:lvl1pPr marL="0" indent="0" algn="r" latinLnBrk="0">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Date </a:t>
            </a:r>
          </a:p>
          <a:p>
            <a:pPr lvl="0"/>
            <a:r>
              <a:rPr lang="en-US" dirty="0"/>
              <a:t>Presenters Names</a:t>
            </a:r>
          </a:p>
        </p:txBody>
      </p:sp>
      <p:pic>
        <p:nvPicPr>
          <p:cNvPr id="13" name="Picture 12">
            <a:extLst>
              <a:ext uri="{FF2B5EF4-FFF2-40B4-BE49-F238E27FC236}">
                <a16:creationId xmlns:a16="http://schemas.microsoft.com/office/drawing/2014/main" id="{1E917227-5EA5-4B3C-870A-63ECA900B5E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22202" y="5687438"/>
            <a:ext cx="1757881" cy="941962"/>
          </a:xfrm>
          <a:prstGeom prst="rect">
            <a:avLst/>
          </a:prstGeom>
        </p:spPr>
      </p:pic>
      <p:sp>
        <p:nvSpPr>
          <p:cNvPr id="14" name="Title 19">
            <a:extLst>
              <a:ext uri="{FF2B5EF4-FFF2-40B4-BE49-F238E27FC236}">
                <a16:creationId xmlns:a16="http://schemas.microsoft.com/office/drawing/2014/main" id="{7B941E68-4EFA-448B-AAAD-03CB188E4D46}"/>
              </a:ext>
            </a:extLst>
          </p:cNvPr>
          <p:cNvSpPr>
            <a:spLocks noGrp="1"/>
          </p:cNvSpPr>
          <p:nvPr>
            <p:ph type="title" hasCustomPrompt="1"/>
          </p:nvPr>
        </p:nvSpPr>
        <p:spPr>
          <a:xfrm>
            <a:off x="2201946" y="2021478"/>
            <a:ext cx="10515600" cy="1279524"/>
          </a:xfrm>
        </p:spPr>
        <p:txBody>
          <a:bodyPr>
            <a:normAutofit/>
          </a:bodyPr>
          <a:lstStyle>
            <a:lvl1pPr latinLnBrk="0">
              <a:defRPr sz="5400">
                <a:solidFill>
                  <a:schemeClr val="bg1"/>
                </a:solidFill>
              </a:defRPr>
            </a:lvl1pPr>
          </a:lstStyle>
          <a:p>
            <a:r>
              <a:rPr lang="en-US" dirty="0"/>
              <a:t>Presentation Title</a:t>
            </a:r>
          </a:p>
        </p:txBody>
      </p:sp>
      <p:sp>
        <p:nvSpPr>
          <p:cNvPr id="10" name="슬라이드 번호 개체 틀 5">
            <a:extLst>
              <a:ext uri="{FF2B5EF4-FFF2-40B4-BE49-F238E27FC236}">
                <a16:creationId xmlns:a16="http://schemas.microsoft.com/office/drawing/2014/main" id="{D3683C22-97C2-46F6-AF10-DCB30A93E243}"/>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478952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RAS Title Slide 3">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E68FF4AC-15FF-4411-935D-D6DC9969242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12191999" cy="6858000"/>
          </a:xfrm>
          <a:prstGeom prst="rect">
            <a:avLst/>
          </a:prstGeom>
        </p:spPr>
      </p:pic>
      <p:sp>
        <p:nvSpPr>
          <p:cNvPr id="5" name="직사각형 2">
            <a:extLst>
              <a:ext uri="{FF2B5EF4-FFF2-40B4-BE49-F238E27FC236}">
                <a16:creationId xmlns:a16="http://schemas.microsoft.com/office/drawing/2014/main" id="{8B715A30-6FA3-4822-BA06-FA2F9FC25DA2}"/>
              </a:ext>
            </a:extLst>
          </p:cNvPr>
          <p:cNvSpPr/>
          <p:nvPr/>
        </p:nvSpPr>
        <p:spPr>
          <a:xfrm>
            <a:off x="0" y="0"/>
            <a:ext cx="12202704" cy="6858000"/>
          </a:xfrm>
          <a:prstGeom prst="rect">
            <a:avLst/>
          </a:prstGeom>
          <a:solidFill>
            <a:schemeClr val="bg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0"/>
            <a:endParaRPr kumimoji="1" lang="x-none" altLang="en-US" dirty="0"/>
          </a:p>
        </p:txBody>
      </p:sp>
      <p:sp>
        <p:nvSpPr>
          <p:cNvPr id="4" name="Text Placeholder 3">
            <a:extLst>
              <a:ext uri="{FF2B5EF4-FFF2-40B4-BE49-F238E27FC236}">
                <a16:creationId xmlns:a16="http://schemas.microsoft.com/office/drawing/2014/main" id="{B9747B7B-8454-4137-8618-82877DA389CD}"/>
              </a:ext>
            </a:extLst>
          </p:cNvPr>
          <p:cNvSpPr>
            <a:spLocks noGrp="1"/>
          </p:cNvSpPr>
          <p:nvPr>
            <p:ph type="body" sz="quarter" idx="22" hasCustomPrompt="1"/>
          </p:nvPr>
        </p:nvSpPr>
        <p:spPr>
          <a:xfrm>
            <a:off x="2200275" y="3447090"/>
            <a:ext cx="8337550" cy="1265237"/>
          </a:xfrm>
        </p:spPr>
        <p:txBody>
          <a:bodyPr/>
          <a:lstStyle>
            <a:lvl1pPr marL="0" indent="0" latinLnBrk="0">
              <a:buNone/>
              <a:defRPr>
                <a:solidFill>
                  <a:srgbClr val="C000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Subhead here and here and here </a:t>
            </a:r>
          </a:p>
        </p:txBody>
      </p:sp>
      <p:sp>
        <p:nvSpPr>
          <p:cNvPr id="7" name="TextBox 6">
            <a:extLst>
              <a:ext uri="{FF2B5EF4-FFF2-40B4-BE49-F238E27FC236}">
                <a16:creationId xmlns:a16="http://schemas.microsoft.com/office/drawing/2014/main" id="{E1761FC2-FB46-421E-A04B-66C7083F9046}"/>
              </a:ext>
            </a:extLst>
          </p:cNvPr>
          <p:cNvSpPr txBox="1"/>
          <p:nvPr/>
        </p:nvSpPr>
        <p:spPr>
          <a:xfrm>
            <a:off x="310997" y="261734"/>
            <a:ext cx="2517928" cy="276999"/>
          </a:xfrm>
          <a:prstGeom prst="rect">
            <a:avLst/>
          </a:prstGeom>
          <a:noFill/>
          <a:ln>
            <a:noFill/>
          </a:ln>
        </p:spPr>
        <p:txBody>
          <a:bodyPr wrap="square" rtlCol="0">
            <a:spAutoFit/>
          </a:bodyPr>
          <a:lstStyle/>
          <a:p>
            <a:pPr latinLnBrk="0"/>
            <a:r>
              <a:rPr kumimoji="1" lang="en-US" altLang="en-US" sz="1200" b="1" dirty="0">
                <a:solidFill>
                  <a:srgbClr val="C00000"/>
                </a:solidFill>
              </a:rPr>
              <a:t>HALL RENDER ADVISORY SERVICES</a:t>
            </a:r>
            <a:endParaRPr kumimoji="1" lang="x-none" altLang="en-US" sz="1200" b="1" dirty="0">
              <a:solidFill>
                <a:srgbClr val="C00000"/>
              </a:solidFill>
            </a:endParaRPr>
          </a:p>
        </p:txBody>
      </p:sp>
      <p:sp>
        <p:nvSpPr>
          <p:cNvPr id="8" name="직사각형 5">
            <a:extLst>
              <a:ext uri="{FF2B5EF4-FFF2-40B4-BE49-F238E27FC236}">
                <a16:creationId xmlns:a16="http://schemas.microsoft.com/office/drawing/2014/main" id="{A4274999-3653-468D-A605-9825D8843833}"/>
              </a:ext>
            </a:extLst>
          </p:cNvPr>
          <p:cNvSpPr/>
          <p:nvPr/>
        </p:nvSpPr>
        <p:spPr>
          <a:xfrm>
            <a:off x="10705" y="5791200"/>
            <a:ext cx="12181296" cy="1066800"/>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11" name="Text Placeholder 3">
            <a:extLst>
              <a:ext uri="{FF2B5EF4-FFF2-40B4-BE49-F238E27FC236}">
                <a16:creationId xmlns:a16="http://schemas.microsoft.com/office/drawing/2014/main" id="{05AB1B72-2416-4921-B619-E7B88D2CEAD5}"/>
              </a:ext>
            </a:extLst>
          </p:cNvPr>
          <p:cNvSpPr>
            <a:spLocks noGrp="1"/>
          </p:cNvSpPr>
          <p:nvPr>
            <p:ph type="body" sz="quarter" idx="23" hasCustomPrompt="1"/>
          </p:nvPr>
        </p:nvSpPr>
        <p:spPr>
          <a:xfrm>
            <a:off x="6759575" y="354848"/>
            <a:ext cx="4975225" cy="921767"/>
          </a:xfrm>
        </p:spPr>
        <p:txBody>
          <a:bodyPr>
            <a:normAutofit/>
          </a:bodyPr>
          <a:lstStyle>
            <a:lvl1pPr marL="0" indent="0" latinLnBrk="0">
              <a:buNone/>
              <a:defRPr sz="1800">
                <a:solidFill>
                  <a:srgbClr val="C000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Date</a:t>
            </a:r>
          </a:p>
          <a:p>
            <a:pPr lvl="0"/>
            <a:r>
              <a:rPr lang="en-US" dirty="0"/>
              <a:t>Presenter Names</a:t>
            </a:r>
          </a:p>
        </p:txBody>
      </p:sp>
      <p:pic>
        <p:nvPicPr>
          <p:cNvPr id="12" name="Picture 11">
            <a:extLst>
              <a:ext uri="{FF2B5EF4-FFF2-40B4-BE49-F238E27FC236}">
                <a16:creationId xmlns:a16="http://schemas.microsoft.com/office/drawing/2014/main" id="{E6E840E0-81EB-4D72-927E-2EBC5371F1E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53650" y="5873226"/>
            <a:ext cx="1684700" cy="902748"/>
          </a:xfrm>
          <a:prstGeom prst="rect">
            <a:avLst/>
          </a:prstGeom>
        </p:spPr>
      </p:pic>
      <p:sp>
        <p:nvSpPr>
          <p:cNvPr id="13" name="Title 19">
            <a:extLst>
              <a:ext uri="{FF2B5EF4-FFF2-40B4-BE49-F238E27FC236}">
                <a16:creationId xmlns:a16="http://schemas.microsoft.com/office/drawing/2014/main" id="{543B0597-4F76-4DD7-B304-05EB415C8923}"/>
              </a:ext>
            </a:extLst>
          </p:cNvPr>
          <p:cNvSpPr>
            <a:spLocks noGrp="1"/>
          </p:cNvSpPr>
          <p:nvPr>
            <p:ph type="title" hasCustomPrompt="1"/>
          </p:nvPr>
        </p:nvSpPr>
        <p:spPr>
          <a:xfrm>
            <a:off x="2201946" y="2021478"/>
            <a:ext cx="10515600" cy="1279524"/>
          </a:xfrm>
        </p:spPr>
        <p:txBody>
          <a:bodyPr>
            <a:normAutofit/>
          </a:bodyPr>
          <a:lstStyle>
            <a:lvl1pPr latinLnBrk="0">
              <a:defRPr sz="5400">
                <a:solidFill>
                  <a:schemeClr val="tx1"/>
                </a:solidFill>
              </a:defRPr>
            </a:lvl1pPr>
          </a:lstStyle>
          <a:p>
            <a:r>
              <a:rPr lang="en-US" dirty="0"/>
              <a:t>Presentation Title</a:t>
            </a:r>
          </a:p>
        </p:txBody>
      </p:sp>
      <p:sp>
        <p:nvSpPr>
          <p:cNvPr id="10" name="슬라이드 번호 개체 틀 5">
            <a:extLst>
              <a:ext uri="{FF2B5EF4-FFF2-40B4-BE49-F238E27FC236}">
                <a16:creationId xmlns:a16="http://schemas.microsoft.com/office/drawing/2014/main" id="{A5F904D6-16BE-4EF1-825F-A71FBA1A9236}"/>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18057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Slide 1">
    <p:spTree>
      <p:nvGrpSpPr>
        <p:cNvPr id="1" name=""/>
        <p:cNvGrpSpPr/>
        <p:nvPr/>
      </p:nvGrpSpPr>
      <p:grpSpPr>
        <a:xfrm>
          <a:off x="0" y="0"/>
          <a:ext cx="0" cy="0"/>
          <a:chOff x="0" y="0"/>
          <a:chExt cx="0" cy="0"/>
        </a:xfrm>
      </p:grpSpPr>
      <p:sp>
        <p:nvSpPr>
          <p:cNvPr id="4" name="직사각형 5">
            <a:extLst>
              <a:ext uri="{FF2B5EF4-FFF2-40B4-BE49-F238E27FC236}">
                <a16:creationId xmlns:a16="http://schemas.microsoft.com/office/drawing/2014/main" id="{C69BC234-3553-4C09-86CF-A9FE4C4E23BB}"/>
              </a:ext>
            </a:extLst>
          </p:cNvPr>
          <p:cNvSpPr/>
          <p:nvPr/>
        </p:nvSpPr>
        <p:spPr>
          <a:xfrm>
            <a:off x="5643451" y="2354239"/>
            <a:ext cx="6548549" cy="4503761"/>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10" name="TextBox 9">
            <a:extLst>
              <a:ext uri="{FF2B5EF4-FFF2-40B4-BE49-F238E27FC236}">
                <a16:creationId xmlns:a16="http://schemas.microsoft.com/office/drawing/2014/main" id="{415AB473-1F90-4E8B-A84F-818CE01E4023}"/>
              </a:ext>
            </a:extLst>
          </p:cNvPr>
          <p:cNvSpPr txBox="1"/>
          <p:nvPr/>
        </p:nvSpPr>
        <p:spPr>
          <a:xfrm>
            <a:off x="8515349" y="190681"/>
            <a:ext cx="3676651" cy="276999"/>
          </a:xfrm>
          <a:prstGeom prst="rect">
            <a:avLst/>
          </a:prstGeom>
          <a:noFill/>
          <a:ln>
            <a:noFill/>
          </a:ln>
        </p:spPr>
        <p:txBody>
          <a:bodyPr wrap="square" rtlCol="0">
            <a:spAutoFit/>
          </a:bodyPr>
          <a:lstStyle/>
          <a:p>
            <a:pPr algn="ctr" latinLnBrk="0"/>
            <a:r>
              <a:rPr kumimoji="1" lang="en-US" altLang="x-none" sz="1200" b="1" dirty="0">
                <a:solidFill>
                  <a:srgbClr val="B5121B"/>
                </a:solidFill>
              </a:rPr>
              <a:t>HALL RENDER | HEALTH LAW IS OUR BUSINESS</a:t>
            </a:r>
            <a:endParaRPr kumimoji="1" lang="x-none" altLang="en-US" sz="1200" b="1" dirty="0">
              <a:solidFill>
                <a:srgbClr val="B5121B"/>
              </a:solidFill>
            </a:endParaRPr>
          </a:p>
        </p:txBody>
      </p:sp>
      <p:pic>
        <p:nvPicPr>
          <p:cNvPr id="11" name="그림 개체 틀 3">
            <a:extLst>
              <a:ext uri="{FF2B5EF4-FFF2-40B4-BE49-F238E27FC236}">
                <a16:creationId xmlns:a16="http://schemas.microsoft.com/office/drawing/2014/main" id="{FA168F28-5716-40FA-9B87-6C56A8325E6B}"/>
              </a:ext>
            </a:extLst>
          </p:cNvPr>
          <p:cNvPicPr>
            <a:picLocks noChangeAspect="1"/>
          </p:cNvPicPr>
          <p:nvPr/>
        </p:nvPicPr>
        <p:blipFill rotWithShape="1">
          <a:blip r:embed="rId2">
            <a:extLst>
              <a:ext uri="{28A0092B-C50C-407E-A947-70E740481C1C}">
                <a14:useLocalDpi xmlns:a14="http://schemas.microsoft.com/office/drawing/2010/main" val="0"/>
              </a:ext>
            </a:extLst>
          </a:blip>
          <a:srcRect r="16941"/>
          <a:stretch/>
        </p:blipFill>
        <p:spPr>
          <a:xfrm>
            <a:off x="0" y="2354239"/>
            <a:ext cx="5643451" cy="4512060"/>
          </a:xfrm>
          <a:prstGeom prst="rect">
            <a:avLst/>
          </a:prstGeom>
        </p:spPr>
      </p:pic>
      <p:sp>
        <p:nvSpPr>
          <p:cNvPr id="12" name="Title 19">
            <a:extLst>
              <a:ext uri="{FF2B5EF4-FFF2-40B4-BE49-F238E27FC236}">
                <a16:creationId xmlns:a16="http://schemas.microsoft.com/office/drawing/2014/main" id="{E576DCBC-FF61-45E7-9F34-9D5C460DADA6}"/>
              </a:ext>
            </a:extLst>
          </p:cNvPr>
          <p:cNvSpPr>
            <a:spLocks noGrp="1"/>
          </p:cNvSpPr>
          <p:nvPr>
            <p:ph type="title" hasCustomPrompt="1"/>
          </p:nvPr>
        </p:nvSpPr>
        <p:spPr>
          <a:xfrm>
            <a:off x="838200" y="1170359"/>
            <a:ext cx="10515600" cy="705766"/>
          </a:xfrm>
        </p:spPr>
        <p:txBody>
          <a:bodyPr>
            <a:noAutofit/>
          </a:bodyPr>
          <a:lstStyle>
            <a:lvl1pPr latinLnBrk="0">
              <a:defRPr sz="6000">
                <a:solidFill>
                  <a:schemeClr val="tx1"/>
                </a:solidFill>
              </a:defRPr>
            </a:lvl1pPr>
          </a:lstStyle>
          <a:p>
            <a:r>
              <a:rPr lang="en-US" dirty="0"/>
              <a:t>Agenda</a:t>
            </a:r>
          </a:p>
        </p:txBody>
      </p:sp>
      <p:sp>
        <p:nvSpPr>
          <p:cNvPr id="13" name="Text Placeholder 2">
            <a:extLst>
              <a:ext uri="{FF2B5EF4-FFF2-40B4-BE49-F238E27FC236}">
                <a16:creationId xmlns:a16="http://schemas.microsoft.com/office/drawing/2014/main" id="{428FD6EA-0B15-41BA-AE40-36E3C8BCEEB8}"/>
              </a:ext>
            </a:extLst>
          </p:cNvPr>
          <p:cNvSpPr>
            <a:spLocks noGrp="1"/>
          </p:cNvSpPr>
          <p:nvPr>
            <p:ph type="body" sz="quarter" idx="10" hasCustomPrompt="1"/>
          </p:nvPr>
        </p:nvSpPr>
        <p:spPr>
          <a:xfrm>
            <a:off x="6096000" y="2578804"/>
            <a:ext cx="4533900" cy="3555296"/>
          </a:xfrm>
        </p:spPr>
        <p:txBody>
          <a:bodyPr/>
          <a:lstStyle>
            <a:lvl1pPr marL="0" indent="0" latinLnBrk="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7" name="슬라이드 번호 개체 틀 5">
            <a:extLst>
              <a:ext uri="{FF2B5EF4-FFF2-40B4-BE49-F238E27FC236}">
                <a16:creationId xmlns:a16="http://schemas.microsoft.com/office/drawing/2014/main" id="{10F61F16-E807-446E-A8C3-6B1AE84DD4F7}"/>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3792449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Slide 2">
    <p:spTree>
      <p:nvGrpSpPr>
        <p:cNvPr id="1" name=""/>
        <p:cNvGrpSpPr/>
        <p:nvPr/>
      </p:nvGrpSpPr>
      <p:grpSpPr>
        <a:xfrm>
          <a:off x="0" y="0"/>
          <a:ext cx="0" cy="0"/>
          <a:chOff x="0" y="0"/>
          <a:chExt cx="0" cy="0"/>
        </a:xfrm>
      </p:grpSpPr>
      <p:sp>
        <p:nvSpPr>
          <p:cNvPr id="4" name="직사각형 5">
            <a:extLst>
              <a:ext uri="{FF2B5EF4-FFF2-40B4-BE49-F238E27FC236}">
                <a16:creationId xmlns:a16="http://schemas.microsoft.com/office/drawing/2014/main" id="{C69BC234-3553-4C09-86CF-A9FE4C4E23BB}"/>
              </a:ext>
            </a:extLst>
          </p:cNvPr>
          <p:cNvSpPr/>
          <p:nvPr/>
        </p:nvSpPr>
        <p:spPr>
          <a:xfrm>
            <a:off x="8128000" y="2354239"/>
            <a:ext cx="4064000" cy="4503761"/>
          </a:xfrm>
          <a:prstGeom prst="rect">
            <a:avLst/>
          </a:prstGeom>
          <a:solidFill>
            <a:srgbClr val="B51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kumimoji="1" lang="x-none" altLang="en-US"/>
          </a:p>
        </p:txBody>
      </p:sp>
      <p:sp>
        <p:nvSpPr>
          <p:cNvPr id="10" name="TextBox 9">
            <a:extLst>
              <a:ext uri="{FF2B5EF4-FFF2-40B4-BE49-F238E27FC236}">
                <a16:creationId xmlns:a16="http://schemas.microsoft.com/office/drawing/2014/main" id="{415AB473-1F90-4E8B-A84F-818CE01E4023}"/>
              </a:ext>
            </a:extLst>
          </p:cNvPr>
          <p:cNvSpPr txBox="1"/>
          <p:nvPr/>
        </p:nvSpPr>
        <p:spPr>
          <a:xfrm>
            <a:off x="8515349" y="190681"/>
            <a:ext cx="3676651" cy="276999"/>
          </a:xfrm>
          <a:prstGeom prst="rect">
            <a:avLst/>
          </a:prstGeom>
          <a:noFill/>
          <a:ln>
            <a:noFill/>
          </a:ln>
        </p:spPr>
        <p:txBody>
          <a:bodyPr wrap="square" rtlCol="0">
            <a:spAutoFit/>
          </a:bodyPr>
          <a:lstStyle/>
          <a:p>
            <a:pPr algn="ctr" latinLnBrk="0"/>
            <a:r>
              <a:rPr kumimoji="1" lang="en-US" altLang="x-none" sz="1200" b="1" dirty="0">
                <a:solidFill>
                  <a:srgbClr val="B5121B"/>
                </a:solidFill>
              </a:rPr>
              <a:t>HALL RENDER | HEALTH LAW IS OUR BUSINESS</a:t>
            </a:r>
            <a:endParaRPr kumimoji="1" lang="x-none" altLang="en-US" sz="1200" b="1" dirty="0">
              <a:solidFill>
                <a:srgbClr val="B5121B"/>
              </a:solidFill>
            </a:endParaRPr>
          </a:p>
        </p:txBody>
      </p:sp>
      <p:pic>
        <p:nvPicPr>
          <p:cNvPr id="11" name="그림 개체 틀 3">
            <a:extLst>
              <a:ext uri="{FF2B5EF4-FFF2-40B4-BE49-F238E27FC236}">
                <a16:creationId xmlns:a16="http://schemas.microsoft.com/office/drawing/2014/main" id="{FA168F28-5716-40FA-9B87-6C56A8325E6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a:ext>
            </a:extLst>
          </a:blip>
          <a:srcRect r="34881"/>
          <a:stretch/>
        </p:blipFill>
        <p:spPr>
          <a:xfrm>
            <a:off x="8517049" y="2354239"/>
            <a:ext cx="3674951" cy="4503761"/>
          </a:xfrm>
          <a:prstGeom prst="rect">
            <a:avLst/>
          </a:prstGeom>
        </p:spPr>
      </p:pic>
      <p:sp>
        <p:nvSpPr>
          <p:cNvPr id="12" name="Title 19">
            <a:extLst>
              <a:ext uri="{FF2B5EF4-FFF2-40B4-BE49-F238E27FC236}">
                <a16:creationId xmlns:a16="http://schemas.microsoft.com/office/drawing/2014/main" id="{E576DCBC-FF61-45E7-9F34-9D5C460DADA6}"/>
              </a:ext>
            </a:extLst>
          </p:cNvPr>
          <p:cNvSpPr>
            <a:spLocks noGrp="1"/>
          </p:cNvSpPr>
          <p:nvPr>
            <p:ph type="title" hasCustomPrompt="1"/>
          </p:nvPr>
        </p:nvSpPr>
        <p:spPr>
          <a:xfrm>
            <a:off x="838200" y="1170359"/>
            <a:ext cx="10515600" cy="705766"/>
          </a:xfrm>
        </p:spPr>
        <p:txBody>
          <a:bodyPr>
            <a:noAutofit/>
          </a:bodyPr>
          <a:lstStyle>
            <a:lvl1pPr latinLnBrk="0">
              <a:defRPr sz="6000">
                <a:solidFill>
                  <a:schemeClr val="tx1"/>
                </a:solidFill>
              </a:defRPr>
            </a:lvl1pPr>
          </a:lstStyle>
          <a:p>
            <a:r>
              <a:rPr lang="en-US" dirty="0"/>
              <a:t>Agenda</a:t>
            </a:r>
          </a:p>
        </p:txBody>
      </p:sp>
      <p:sp>
        <p:nvSpPr>
          <p:cNvPr id="3" name="Text Placeholder 2">
            <a:extLst>
              <a:ext uri="{FF2B5EF4-FFF2-40B4-BE49-F238E27FC236}">
                <a16:creationId xmlns:a16="http://schemas.microsoft.com/office/drawing/2014/main" id="{04C01CB9-2056-41D1-809F-17BFE0971CF6}"/>
              </a:ext>
            </a:extLst>
          </p:cNvPr>
          <p:cNvSpPr>
            <a:spLocks noGrp="1"/>
          </p:cNvSpPr>
          <p:nvPr>
            <p:ph type="body" sz="quarter" idx="10" hasCustomPrompt="1"/>
          </p:nvPr>
        </p:nvSpPr>
        <p:spPr>
          <a:xfrm>
            <a:off x="838200" y="2354263"/>
            <a:ext cx="6908800" cy="3779837"/>
          </a:xfrm>
        </p:spPr>
        <p:txBody>
          <a:bodyPr/>
          <a:lstStyle>
            <a:lvl1pPr marL="0" indent="0" latinLnBrk="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pic>
        <p:nvPicPr>
          <p:cNvPr id="7" name="Picture 7">
            <a:extLst>
              <a:ext uri="{FF2B5EF4-FFF2-40B4-BE49-F238E27FC236}">
                <a16:creationId xmlns:a16="http://schemas.microsoft.com/office/drawing/2014/main" id="{83CE033C-7513-414F-AD7D-6E968427A7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2" y="6324600"/>
            <a:ext cx="121920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슬라이드 번호 개체 틀 5">
            <a:extLst>
              <a:ext uri="{FF2B5EF4-FFF2-40B4-BE49-F238E27FC236}">
                <a16:creationId xmlns:a16="http://schemas.microsoft.com/office/drawing/2014/main" id="{E11AE703-3A5C-4B4B-BA97-51682D6BF8BC}"/>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4088609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8D36EC25-A09C-3A40-B8D0-697F31FD6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ko-KR" dirty="0"/>
              <a:t>Headline Here</a:t>
            </a:r>
            <a:endParaRPr kumimoji="1" lang="ko-KR" altLang="en-US" dirty="0"/>
          </a:p>
        </p:txBody>
      </p:sp>
      <p:sp>
        <p:nvSpPr>
          <p:cNvPr id="3" name="텍스트 개체 틀 2">
            <a:extLst>
              <a:ext uri="{FF2B5EF4-FFF2-40B4-BE49-F238E27FC236}">
                <a16:creationId xmlns:a16="http://schemas.microsoft.com/office/drawing/2014/main" id="{61A27AC4-FC8A-204F-A5D7-9FCA5FABBE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ko-KR" dirty="0"/>
              <a:t>Text here</a:t>
            </a:r>
            <a:endParaRPr kumimoji="1" lang="ko-KR" altLang="en-US" dirty="0"/>
          </a:p>
          <a:p>
            <a:pPr lvl="1"/>
            <a:r>
              <a:rPr kumimoji="1" lang="en-US" altLang="ko-KR" dirty="0"/>
              <a:t>Text here</a:t>
            </a:r>
            <a:endParaRPr kumimoji="1" lang="ko-KR" altLang="en-US" dirty="0"/>
          </a:p>
          <a:p>
            <a:pPr lvl="2"/>
            <a:r>
              <a:rPr kumimoji="1" lang="en-US" altLang="ko-KR" dirty="0"/>
              <a:t>Text here</a:t>
            </a:r>
            <a:endParaRPr kumimoji="1" lang="ko-KR" altLang="en-US" dirty="0"/>
          </a:p>
          <a:p>
            <a:pPr lvl="3"/>
            <a:r>
              <a:rPr kumimoji="1" lang="en-US" altLang="ko-KR" dirty="0"/>
              <a:t>Text here</a:t>
            </a:r>
            <a:endParaRPr kumimoji="1" lang="ko-KR" altLang="en-US" dirty="0"/>
          </a:p>
          <a:p>
            <a:pPr lvl="4"/>
            <a:r>
              <a:rPr kumimoji="1" lang="en-US" altLang="ko-KR" dirty="0"/>
              <a:t>Text here</a:t>
            </a:r>
            <a:endParaRPr kumimoji="1" lang="ko-KR" altLang="en-US" dirty="0"/>
          </a:p>
        </p:txBody>
      </p:sp>
      <p:sp>
        <p:nvSpPr>
          <p:cNvPr id="6" name="슬라이드 번호 개체 틀 5">
            <a:extLst>
              <a:ext uri="{FF2B5EF4-FFF2-40B4-BE49-F238E27FC236}">
                <a16:creationId xmlns:a16="http://schemas.microsoft.com/office/drawing/2014/main" id="{9ABE2B7C-81F0-A943-A190-99C2B12DD449}"/>
              </a:ext>
            </a:extLst>
          </p:cNvPr>
          <p:cNvSpPr>
            <a:spLocks noGrp="1"/>
          </p:cNvSpPr>
          <p:nvPr>
            <p:ph type="sldNum" sz="quarter" idx="4"/>
          </p:nvPr>
        </p:nvSpPr>
        <p:spPr>
          <a:xfrm>
            <a:off x="142875"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8021B65A-3EA8-B143-8EF8-039F2099A48A}" type="slidenum">
              <a:rPr lang="en-US" smtClean="0"/>
              <a:pPr/>
              <a:t>‹#›</a:t>
            </a:fld>
            <a:endParaRPr kumimoji="1" lang="en-US" altLang="ko-KR" dirty="0"/>
          </a:p>
        </p:txBody>
      </p:sp>
    </p:spTree>
    <p:extLst>
      <p:ext uri="{BB962C8B-B14F-4D97-AF65-F5344CB8AC3E}">
        <p14:creationId xmlns:p14="http://schemas.microsoft.com/office/powerpoint/2010/main" val="65329916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9" r:id="rId3"/>
    <p:sldLayoutId id="2147483709" r:id="rId4"/>
    <p:sldLayoutId id="2147483706" r:id="rId5"/>
    <p:sldLayoutId id="2147483708" r:id="rId6"/>
    <p:sldLayoutId id="2147483707" r:id="rId7"/>
    <p:sldLayoutId id="2147483697" r:id="rId8"/>
    <p:sldLayoutId id="2147483698" r:id="rId9"/>
    <p:sldLayoutId id="2147483696" r:id="rId10"/>
    <p:sldLayoutId id="2147483700" r:id="rId11"/>
    <p:sldLayoutId id="2147483701" r:id="rId12"/>
    <p:sldLayoutId id="2147483650" r:id="rId13"/>
    <p:sldLayoutId id="2147483711" r:id="rId14"/>
    <p:sldLayoutId id="2147483702" r:id="rId15"/>
    <p:sldLayoutId id="2147483695" r:id="rId16"/>
    <p:sldLayoutId id="2147483704" r:id="rId17"/>
    <p:sldLayoutId id="2147483660" r:id="rId18"/>
    <p:sldLayoutId id="2147483705" r:id="rId19"/>
    <p:sldLayoutId id="2147483685" r:id="rId20"/>
    <p:sldLayoutId id="2147483710" r:id="rId21"/>
    <p:sldLayoutId id="2147483691" r:id="rId22"/>
    <p:sldLayoutId id="2147483703" r:id="rId23"/>
    <p:sldLayoutId id="2147483651" r:id="rId24"/>
    <p:sldLayoutId id="2147483657" r:id="rId25"/>
    <p:sldLayoutId id="2147483653" r:id="rId26"/>
    <p:sldLayoutId id="2147483661" r:id="rId27"/>
    <p:sldLayoutId id="2147483672" r:id="rId28"/>
    <p:sldLayoutId id="2147483670" r:id="rId29"/>
    <p:sldLayoutId id="2147483674" r:id="rId30"/>
    <p:sldLayoutId id="2147483675" r:id="rId31"/>
    <p:sldLayoutId id="2147483684" r:id="rId32"/>
    <p:sldLayoutId id="2147483679" r:id="rId33"/>
    <p:sldLayoutId id="2147483678" r:id="rId34"/>
    <p:sldLayoutId id="2147483681" r:id="rId35"/>
    <p:sldLayoutId id="2147483677" r:id="rId36"/>
    <p:sldLayoutId id="2147483676" r:id="rId37"/>
    <p:sldLayoutId id="2147483686" r:id="rId38"/>
    <p:sldLayoutId id="2147483688" r:id="rId39"/>
    <p:sldLayoutId id="2147483689" r:id="rId40"/>
    <p:sldLayoutId id="2147483690" r:id="rId41"/>
    <p:sldLayoutId id="2147483687" r:id="rId42"/>
  </p:sldLayoutIdLst>
  <p:hf hdr="0" ftr="0" dt="0"/>
  <p:txStyles>
    <p:titleStyle>
      <a:lvl1pPr algn="l" defTabSz="914400" rtl="0" eaLnBrk="1" latinLnBrk="1"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
          <p15:clr>
            <a:srgbClr val="F26B43"/>
          </p15:clr>
        </p15:guide>
        <p15:guide id="2" orient="horz" pos="4176">
          <p15:clr>
            <a:srgbClr val="F26B43"/>
          </p15:clr>
        </p15:guide>
        <p15:guide id="3" pos="240">
          <p15:clr>
            <a:srgbClr val="F26B43"/>
          </p15:clr>
        </p15:guide>
        <p15:guide id="4" pos="73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740DB-0574-4878-9A3C-F2DDB746DFF4}"/>
              </a:ext>
            </a:extLst>
          </p:cNvPr>
          <p:cNvSpPr>
            <a:spLocks noGrp="1"/>
          </p:cNvSpPr>
          <p:nvPr>
            <p:ph type="body" sz="quarter" idx="10"/>
          </p:nvPr>
        </p:nvSpPr>
        <p:spPr>
          <a:xfrm>
            <a:off x="1889125" y="2748358"/>
            <a:ext cx="7915275" cy="652463"/>
          </a:xfrm>
        </p:spPr>
        <p:txBody>
          <a:bodyPr/>
          <a:lstStyle/>
          <a:p>
            <a:pPr algn="ctr"/>
            <a:r>
              <a:rPr lang="en-US" dirty="0"/>
              <a:t>March 14, 2024</a:t>
            </a:r>
          </a:p>
        </p:txBody>
      </p:sp>
      <p:sp>
        <p:nvSpPr>
          <p:cNvPr id="3" name="Title 2">
            <a:extLst>
              <a:ext uri="{FF2B5EF4-FFF2-40B4-BE49-F238E27FC236}">
                <a16:creationId xmlns:a16="http://schemas.microsoft.com/office/drawing/2014/main" id="{1971E6BB-8C63-72B5-7F0E-7A7E1FB0D64D}"/>
              </a:ext>
            </a:extLst>
          </p:cNvPr>
          <p:cNvSpPr>
            <a:spLocks noGrp="1"/>
          </p:cNvSpPr>
          <p:nvPr>
            <p:ph type="title"/>
          </p:nvPr>
        </p:nvSpPr>
        <p:spPr/>
        <p:txBody>
          <a:bodyPr>
            <a:noAutofit/>
          </a:bodyPr>
          <a:lstStyle/>
          <a:p>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Legal and Business Developments Regarding Ambulatory Surgery Centers</a:t>
            </a:r>
            <a:endParaRPr lang="en-US" sz="4000" dirty="0"/>
          </a:p>
        </p:txBody>
      </p:sp>
      <p:sp>
        <p:nvSpPr>
          <p:cNvPr id="4" name="Text Placeholder 3">
            <a:extLst>
              <a:ext uri="{FF2B5EF4-FFF2-40B4-BE49-F238E27FC236}">
                <a16:creationId xmlns:a16="http://schemas.microsoft.com/office/drawing/2014/main" id="{0FA7CE1C-A8D5-0D23-F83C-0CC42E553738}"/>
              </a:ext>
            </a:extLst>
          </p:cNvPr>
          <p:cNvSpPr>
            <a:spLocks noGrp="1"/>
          </p:cNvSpPr>
          <p:nvPr>
            <p:ph type="body" sz="quarter" idx="11"/>
          </p:nvPr>
        </p:nvSpPr>
        <p:spPr/>
        <p:txBody>
          <a:bodyPr/>
          <a:lstStyle/>
          <a:p>
            <a:r>
              <a:rPr lang="en-US" dirty="0"/>
              <a:t>Mark R. Adams, Esq.                                                                                Scott Trujillo, CPA</a:t>
            </a:r>
          </a:p>
        </p:txBody>
      </p:sp>
      <p:sp>
        <p:nvSpPr>
          <p:cNvPr id="5" name="Slide Number Placeholder 4">
            <a:extLst>
              <a:ext uri="{FF2B5EF4-FFF2-40B4-BE49-F238E27FC236}">
                <a16:creationId xmlns:a16="http://schemas.microsoft.com/office/drawing/2014/main" id="{B463266D-EC7F-178B-F32D-86C1B1B5D4FF}"/>
              </a:ext>
            </a:extLst>
          </p:cNvPr>
          <p:cNvSpPr>
            <a:spLocks noGrp="1"/>
          </p:cNvSpPr>
          <p:nvPr>
            <p:ph type="sldNum" sz="quarter" idx="4"/>
          </p:nvPr>
        </p:nvSpPr>
        <p:spPr/>
        <p:txBody>
          <a:bodyPr/>
          <a:lstStyle/>
          <a:p>
            <a:fld id="{8021B65A-3EA8-B143-8EF8-039F2099A48A}" type="slidenum">
              <a:rPr lang="en-US" smtClean="0"/>
              <a:pPr/>
              <a:t>1</a:t>
            </a:fld>
            <a:endParaRPr kumimoji="1" lang="en-US" altLang="ko-KR" dirty="0"/>
          </a:p>
        </p:txBody>
      </p:sp>
    </p:spTree>
    <p:extLst>
      <p:ext uri="{BB962C8B-B14F-4D97-AF65-F5344CB8AC3E}">
        <p14:creationId xmlns:p14="http://schemas.microsoft.com/office/powerpoint/2010/main" val="285115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B187D8-5C6E-6E28-1703-22EA8E2D7227}"/>
              </a:ext>
            </a:extLst>
          </p:cNvPr>
          <p:cNvSpPr>
            <a:spLocks noGrp="1"/>
          </p:cNvSpPr>
          <p:nvPr>
            <p:ph type="title"/>
          </p:nvPr>
        </p:nvSpPr>
        <p:spPr/>
        <p:txBody>
          <a:bodyPr>
            <a:normAutofit/>
          </a:bodyPr>
          <a:lstStyle/>
          <a:p>
            <a:r>
              <a:rPr lang="en-US" sz="4400" dirty="0"/>
              <a:t>II.	The Rapid Growth in ASCs</a:t>
            </a:r>
          </a:p>
        </p:txBody>
      </p:sp>
      <p:sp>
        <p:nvSpPr>
          <p:cNvPr id="4" name="Slide Number Placeholder 3">
            <a:extLst>
              <a:ext uri="{FF2B5EF4-FFF2-40B4-BE49-F238E27FC236}">
                <a16:creationId xmlns:a16="http://schemas.microsoft.com/office/drawing/2014/main" id="{B3AB5632-96FC-D631-2482-1F02BA7F63B3}"/>
              </a:ext>
            </a:extLst>
          </p:cNvPr>
          <p:cNvSpPr>
            <a:spLocks noGrp="1"/>
          </p:cNvSpPr>
          <p:nvPr>
            <p:ph type="sldNum" sz="quarter" idx="4"/>
          </p:nvPr>
        </p:nvSpPr>
        <p:spPr/>
        <p:txBody>
          <a:bodyPr/>
          <a:lstStyle/>
          <a:p>
            <a:fld id="{8021B65A-3EA8-B143-8EF8-039F2099A48A}" type="slidenum">
              <a:rPr lang="en-US" smtClean="0"/>
              <a:pPr/>
              <a:t>10</a:t>
            </a:fld>
            <a:endParaRPr kumimoji="1" lang="en-US" altLang="ko-KR" dirty="0"/>
          </a:p>
        </p:txBody>
      </p:sp>
      <p:pic>
        <p:nvPicPr>
          <p:cNvPr id="5" name="Picture 4" descr="A graph of a growing graph&#10;&#10;Description automatically generated with medium confidence">
            <a:extLst>
              <a:ext uri="{FF2B5EF4-FFF2-40B4-BE49-F238E27FC236}">
                <a16:creationId xmlns:a16="http://schemas.microsoft.com/office/drawing/2014/main" id="{89C2F0B6-9C76-1BD9-F5A2-FDE27AC058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1169" y="2304732"/>
            <a:ext cx="7465925" cy="2809879"/>
          </a:xfrm>
          <a:prstGeom prst="rect">
            <a:avLst/>
          </a:prstGeom>
          <a:noFill/>
          <a:ln>
            <a:noFill/>
          </a:ln>
        </p:spPr>
      </p:pic>
    </p:spTree>
    <p:extLst>
      <p:ext uri="{BB962C8B-B14F-4D97-AF65-F5344CB8AC3E}">
        <p14:creationId xmlns:p14="http://schemas.microsoft.com/office/powerpoint/2010/main" val="68368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14E1E6-A8D9-441E-3841-17EB5D559F03}"/>
              </a:ext>
            </a:extLst>
          </p:cNvPr>
          <p:cNvSpPr>
            <a:spLocks noGrp="1"/>
          </p:cNvSpPr>
          <p:nvPr>
            <p:ph type="body" sz="quarter" idx="22"/>
          </p:nvPr>
        </p:nvSpPr>
        <p:spPr>
          <a:xfrm>
            <a:off x="869416" y="1577317"/>
            <a:ext cx="10968622" cy="4248242"/>
          </a:xfrm>
        </p:spPr>
        <p:txBody>
          <a:bodyPr>
            <a:normAutofit/>
          </a:bodyPr>
          <a:lstStyle/>
          <a:p>
            <a:pPr marL="0" marR="0" indent="0">
              <a:spcBef>
                <a:spcPts val="0"/>
              </a:spcBef>
              <a:spcAft>
                <a:spcPts val="0"/>
              </a:spcAft>
              <a:buNone/>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100" kern="100" dirty="0">
                <a:effectLst/>
                <a:latin typeface="Times New Roman" panose="02020603050405020304" pitchFamily="18" charset="0"/>
                <a:ea typeface="Calibri" panose="020F0502020204030204" pitchFamily="34" charset="0"/>
                <a:cs typeface="Times New Roman" panose="02020603050405020304" pitchFamily="18" charset="0"/>
              </a:rPr>
              <a:t>60% of U.S. health systems are considering ASC joint ventures.</a:t>
            </a:r>
          </a:p>
          <a:p>
            <a:pPr marL="0" marR="0" lvl="0" indent="0">
              <a:spcBef>
                <a:spcPts val="0"/>
              </a:spcBef>
              <a:spcAft>
                <a:spcPts val="0"/>
              </a:spcAft>
              <a:buNone/>
            </a:pPr>
            <a:endParaRPr lang="en-US" sz="21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
            </a:pPr>
            <a:r>
              <a:rPr lang="en-US" sz="2100" kern="100" dirty="0">
                <a:effectLst/>
                <a:latin typeface="Times New Roman" panose="02020603050405020304" pitchFamily="18" charset="0"/>
                <a:ea typeface="Calibri" panose="020F0502020204030204" pitchFamily="34" charset="0"/>
                <a:cs typeface="Times New Roman" panose="02020603050405020304" pitchFamily="18" charset="0"/>
              </a:rPr>
              <a:t>60% of health care providers indicate they would consider a joint venture partnership in the ASC service line area.</a:t>
            </a:r>
          </a:p>
          <a:p>
            <a:pPr marL="0" marR="0" indent="0">
              <a:spcBef>
                <a:spcPts val="0"/>
              </a:spcBef>
              <a:spcAft>
                <a:spcPts val="0"/>
              </a:spcAft>
              <a:buNone/>
            </a:pPr>
            <a:r>
              <a:rPr lang="en-US" sz="21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startAt="3"/>
            </a:pPr>
            <a:r>
              <a:rPr lang="en-US" sz="2100" kern="100" dirty="0">
                <a:effectLst/>
                <a:latin typeface="Times New Roman" panose="02020603050405020304" pitchFamily="18" charset="0"/>
                <a:ea typeface="Calibri" panose="020F0502020204030204" pitchFamily="34" charset="0"/>
                <a:cs typeface="Times New Roman" panose="02020603050405020304" pitchFamily="18" charset="0"/>
              </a:rPr>
              <a:t>Number of Medicare Certified ASCs in the U.S.</a:t>
            </a:r>
          </a:p>
          <a:p>
            <a:pPr marL="0" marR="0" indent="0">
              <a:spcBef>
                <a:spcPts val="0"/>
              </a:spcBef>
              <a:spcAft>
                <a:spcPts val="0"/>
              </a:spcAft>
              <a:buNone/>
            </a:pPr>
            <a:r>
              <a:rPr lang="en-US" sz="21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startAt="4"/>
            </a:pPr>
            <a:r>
              <a:rPr lang="en-US" sz="2100" kern="100" dirty="0">
                <a:effectLst/>
                <a:latin typeface="Times New Roman" panose="02020603050405020304" pitchFamily="18" charset="0"/>
                <a:ea typeface="Calibri" panose="020F0502020204030204" pitchFamily="34" charset="0"/>
                <a:cs typeface="Times New Roman" panose="02020603050405020304" pitchFamily="18" charset="0"/>
              </a:rPr>
              <a:t>Overall, the ASC market is projected to continue to grow, and alternative business models will be developed as the key players look to maximize efficiency and clinical success.</a:t>
            </a:r>
          </a:p>
          <a:p>
            <a:pPr marL="0" marR="0" indent="0">
              <a:spcBef>
                <a:spcPts val="0"/>
              </a:spcBef>
              <a:spcAft>
                <a:spcPts val="0"/>
              </a:spcAft>
              <a:buNone/>
            </a:pPr>
            <a:r>
              <a:rPr lang="en-US" sz="21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startAt="5"/>
            </a:pPr>
            <a:r>
              <a:rPr lang="en-US" sz="2100" kern="100" dirty="0">
                <a:effectLst/>
                <a:latin typeface="Times New Roman" panose="02020603050405020304" pitchFamily="18" charset="0"/>
                <a:ea typeface="Calibri" panose="020F0502020204030204" pitchFamily="34" charset="0"/>
                <a:cs typeface="Times New Roman" panose="02020603050405020304" pitchFamily="18" charset="0"/>
              </a:rPr>
              <a:t>Google search on “ASC growth.”</a:t>
            </a:r>
          </a:p>
          <a:p>
            <a:pPr marL="0" marR="0" indent="0">
              <a:spcBef>
                <a:spcPts val="0"/>
              </a:spcBef>
              <a:spcAft>
                <a:spcPts val="0"/>
              </a:spcAft>
              <a:buNone/>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68976038-FA4E-5502-D264-D7BB7875B12C}"/>
              </a:ext>
            </a:extLst>
          </p:cNvPr>
          <p:cNvSpPr>
            <a:spLocks noGrp="1"/>
          </p:cNvSpPr>
          <p:nvPr>
            <p:ph type="title"/>
          </p:nvPr>
        </p:nvSpPr>
        <p:spPr/>
        <p:txBody>
          <a:bodyPr>
            <a:normAutofit/>
          </a:bodyPr>
          <a:lstStyle/>
          <a:p>
            <a:r>
              <a:rPr lang="en-US" sz="4400" kern="100" dirty="0">
                <a:latin typeface="Times New Roman" panose="02020603050405020304" pitchFamily="18" charset="0"/>
                <a:ea typeface="Calibri" panose="020F0502020204030204" pitchFamily="34" charset="0"/>
                <a:cs typeface="Times New Roman" panose="02020603050405020304" pitchFamily="18" charset="0"/>
              </a:rPr>
              <a:t>A.	Recent news reports on ASC growth</a:t>
            </a:r>
            <a:endParaRPr lang="en-US" sz="4400" dirty="0"/>
          </a:p>
        </p:txBody>
      </p:sp>
      <p:sp>
        <p:nvSpPr>
          <p:cNvPr id="4" name="Slide Number Placeholder 3">
            <a:extLst>
              <a:ext uri="{FF2B5EF4-FFF2-40B4-BE49-F238E27FC236}">
                <a16:creationId xmlns:a16="http://schemas.microsoft.com/office/drawing/2014/main" id="{F4351950-5DCF-2C32-8CD4-52A559DA8817}"/>
              </a:ext>
            </a:extLst>
          </p:cNvPr>
          <p:cNvSpPr>
            <a:spLocks noGrp="1"/>
          </p:cNvSpPr>
          <p:nvPr>
            <p:ph type="sldNum" sz="quarter" idx="4"/>
          </p:nvPr>
        </p:nvSpPr>
        <p:spPr/>
        <p:txBody>
          <a:bodyPr/>
          <a:lstStyle/>
          <a:p>
            <a:fld id="{8021B65A-3EA8-B143-8EF8-039F2099A48A}" type="slidenum">
              <a:rPr lang="en-US" smtClean="0"/>
              <a:pPr/>
              <a:t>11</a:t>
            </a:fld>
            <a:endParaRPr kumimoji="1" lang="en-US" altLang="ko-KR" dirty="0"/>
          </a:p>
        </p:txBody>
      </p:sp>
    </p:spTree>
    <p:extLst>
      <p:ext uri="{BB962C8B-B14F-4D97-AF65-F5344CB8AC3E}">
        <p14:creationId xmlns:p14="http://schemas.microsoft.com/office/powerpoint/2010/main" val="4210535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EE00E6-4DCC-93D5-8884-6F1B4A9391BB}"/>
              </a:ext>
            </a:extLst>
          </p:cNvPr>
          <p:cNvSpPr>
            <a:spLocks noGrp="1"/>
          </p:cNvSpPr>
          <p:nvPr>
            <p:ph type="title"/>
          </p:nvPr>
        </p:nvSpPr>
        <p:spPr/>
        <p:txBody>
          <a:bodyPr>
            <a:normAutofit/>
          </a:bodyPr>
          <a:lstStyle/>
          <a:p>
            <a:r>
              <a:rPr lang="en-US" sz="4400" kern="100" dirty="0">
                <a:latin typeface="Times New Roman" panose="02020603050405020304" pitchFamily="18" charset="0"/>
                <a:ea typeface="Calibri" panose="020F0502020204030204" pitchFamily="34" charset="0"/>
                <a:cs typeface="Times New Roman" panose="02020603050405020304" pitchFamily="18" charset="0"/>
              </a:rPr>
              <a:t>B.</a:t>
            </a:r>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	Reasons for the explosive growth in ASCs</a:t>
            </a:r>
            <a:endParaRPr lang="en-US" sz="4400" dirty="0"/>
          </a:p>
        </p:txBody>
      </p:sp>
      <p:sp>
        <p:nvSpPr>
          <p:cNvPr id="4" name="Slide Number Placeholder 3">
            <a:extLst>
              <a:ext uri="{FF2B5EF4-FFF2-40B4-BE49-F238E27FC236}">
                <a16:creationId xmlns:a16="http://schemas.microsoft.com/office/drawing/2014/main" id="{43B2C324-61A7-7867-D1DF-16AF97EF5BED}"/>
              </a:ext>
            </a:extLst>
          </p:cNvPr>
          <p:cNvSpPr>
            <a:spLocks noGrp="1"/>
          </p:cNvSpPr>
          <p:nvPr>
            <p:ph type="sldNum" sz="quarter" idx="4"/>
          </p:nvPr>
        </p:nvSpPr>
        <p:spPr/>
        <p:txBody>
          <a:bodyPr/>
          <a:lstStyle/>
          <a:p>
            <a:fld id="{8021B65A-3EA8-B143-8EF8-039F2099A48A}" type="slidenum">
              <a:rPr lang="en-US" smtClean="0"/>
              <a:pPr/>
              <a:t>12</a:t>
            </a:fld>
            <a:endParaRPr kumimoji="1" lang="en-US" altLang="ko-KR" dirty="0"/>
          </a:p>
        </p:txBody>
      </p:sp>
      <p:pic>
        <p:nvPicPr>
          <p:cNvPr id="6" name="Picture 5">
            <a:extLst>
              <a:ext uri="{FF2B5EF4-FFF2-40B4-BE49-F238E27FC236}">
                <a16:creationId xmlns:a16="http://schemas.microsoft.com/office/drawing/2014/main" id="{28B929DC-A4C7-4D56-8406-1935DFEEA14E}"/>
              </a:ext>
            </a:extLst>
          </p:cNvPr>
          <p:cNvPicPr>
            <a:picLocks noChangeAspect="1"/>
          </p:cNvPicPr>
          <p:nvPr/>
        </p:nvPicPr>
        <p:blipFill>
          <a:blip r:embed="rId2"/>
          <a:stretch>
            <a:fillRect/>
          </a:stretch>
        </p:blipFill>
        <p:spPr>
          <a:xfrm>
            <a:off x="2994408" y="2297618"/>
            <a:ext cx="5566787" cy="2917476"/>
          </a:xfrm>
          <a:prstGeom prst="rect">
            <a:avLst/>
          </a:prstGeom>
        </p:spPr>
      </p:pic>
    </p:spTree>
    <p:extLst>
      <p:ext uri="{BB962C8B-B14F-4D97-AF65-F5344CB8AC3E}">
        <p14:creationId xmlns:p14="http://schemas.microsoft.com/office/powerpoint/2010/main" val="53690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2A8E26-40F7-3015-669C-72CCBBE6AEC4}"/>
              </a:ext>
            </a:extLst>
          </p:cNvPr>
          <p:cNvSpPr>
            <a:spLocks noGrp="1"/>
          </p:cNvSpPr>
          <p:nvPr>
            <p:ph type="body" sz="quarter" idx="22"/>
          </p:nvPr>
        </p:nvSpPr>
        <p:spPr/>
        <p:txBody>
          <a:bodyPr>
            <a:normAutofit lnSpcReduction="10000"/>
          </a:bodyPr>
          <a:lstStyle/>
          <a:p>
            <a:pPr marL="342900" marR="0" lvl="0" indent="-342900">
              <a:spcBef>
                <a:spcPts val="0"/>
              </a:spcBef>
              <a:spcAft>
                <a:spcPts val="0"/>
              </a:spcAft>
              <a:buFont typeface="+mj-lt"/>
              <a:buAutoNum type="alphaUcPeriod"/>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Significant economic advantages to patients and payers. An increasing portion of healthcare providers' revenue is now coming directly from patients. More than 75 percent of patients with employer-sponsored coverage are enrolled in a health plan with an annual deductible and more than 50 percent of covered patients are enrolled in a high-deductible plan. The average family plan has an annual average deductible of at least $8,000.</a:t>
            </a:r>
          </a:p>
          <a:p>
            <a:pPr marL="457200" marR="0" indent="0">
              <a:spcBef>
                <a:spcPts val="0"/>
              </a:spcBef>
              <a:spcAft>
                <a:spcPts val="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startAt="2"/>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CMS and commercial insurance payers are updating their policies, which updates are anticipated to accelerate the transition of more complex surgical procedures to ASCs that have been proven to be safely performed with high quality and less cost. ASC reimbursement rates are currently approximately 50% of hospital-based billing rates.</a:t>
            </a:r>
          </a:p>
          <a:p>
            <a:pPr marL="457200" marR="0" indent="0">
              <a:spcBef>
                <a:spcPts val="0"/>
              </a:spcBef>
              <a:spcAft>
                <a:spcPts val="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startAt="3"/>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Comfortable, efficient, and effective surgical facility.</a:t>
            </a:r>
          </a:p>
          <a:p>
            <a:pPr marL="457200" marR="0" indent="0">
              <a:spcBef>
                <a:spcPts val="0"/>
              </a:spcBef>
              <a:spcAft>
                <a:spcPts val="0"/>
              </a:spcAft>
              <a:buNone/>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startAt="4"/>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 recent years, several higher-acuity and higher-reimbursed procedures have been added to the ASC-payable list, and this trend is expected to continue.</a:t>
            </a:r>
          </a:p>
          <a:p>
            <a:pPr marL="0" marR="0" indent="0">
              <a:spcBef>
                <a:spcPts val="0"/>
              </a:spcBef>
              <a:spcAft>
                <a:spcPts val="0"/>
              </a:spcAft>
              <a:buNone/>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5"/>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ASCs </a:t>
            </a:r>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can be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much more profitable than inpatient surgical facilities. For example, a recent survey indicates the nations top (90</a:t>
            </a:r>
            <a:r>
              <a:rPr lang="en-US" sz="1800" kern="1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percentile) ASCs generate a 40% profit margin.</a:t>
            </a:r>
          </a:p>
          <a:p>
            <a:pPr marL="0" marR="0" indent="0">
              <a:spcBef>
                <a:spcPts val="0"/>
              </a:spcBef>
              <a:spcAft>
                <a:spcPts val="0"/>
              </a:spcAft>
              <a:buNone/>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231775" algn="l"/>
              </a:tabLs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3CD2C445-C026-A113-C541-51B02A3B6106}"/>
              </a:ext>
            </a:extLst>
          </p:cNvPr>
          <p:cNvSpPr>
            <a:spLocks noGrp="1"/>
          </p:cNvSpPr>
          <p:nvPr>
            <p:ph type="title"/>
          </p:nvPr>
        </p:nvSpPr>
        <p:spPr/>
        <p:txBody>
          <a:bodyPr>
            <a:normAutofit/>
          </a:bodyPr>
          <a:lstStyle/>
          <a:p>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B.	Reasons for the explosive growth in ASCs</a:t>
            </a:r>
            <a:b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	(cont’d)</a:t>
            </a:r>
            <a:endParaRPr lang="en-US" sz="4400" dirty="0"/>
          </a:p>
        </p:txBody>
      </p:sp>
      <p:sp>
        <p:nvSpPr>
          <p:cNvPr id="4" name="Slide Number Placeholder 3">
            <a:extLst>
              <a:ext uri="{FF2B5EF4-FFF2-40B4-BE49-F238E27FC236}">
                <a16:creationId xmlns:a16="http://schemas.microsoft.com/office/drawing/2014/main" id="{799A71DC-E796-3909-70F7-6AE4778EA11D}"/>
              </a:ext>
            </a:extLst>
          </p:cNvPr>
          <p:cNvSpPr>
            <a:spLocks noGrp="1"/>
          </p:cNvSpPr>
          <p:nvPr>
            <p:ph type="sldNum" sz="quarter" idx="4"/>
          </p:nvPr>
        </p:nvSpPr>
        <p:spPr/>
        <p:txBody>
          <a:bodyPr/>
          <a:lstStyle/>
          <a:p>
            <a:fld id="{8021B65A-3EA8-B143-8EF8-039F2099A48A}" type="slidenum">
              <a:rPr lang="en-US" smtClean="0"/>
              <a:pPr/>
              <a:t>13</a:t>
            </a:fld>
            <a:endParaRPr kumimoji="1" lang="en-US" altLang="ko-KR" dirty="0"/>
          </a:p>
        </p:txBody>
      </p:sp>
    </p:spTree>
    <p:extLst>
      <p:ext uri="{BB962C8B-B14F-4D97-AF65-F5344CB8AC3E}">
        <p14:creationId xmlns:p14="http://schemas.microsoft.com/office/powerpoint/2010/main" val="253715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D105CB-B381-F3AC-D6D3-A2FA1298D7D7}"/>
              </a:ext>
            </a:extLst>
          </p:cNvPr>
          <p:cNvSpPr>
            <a:spLocks noGrp="1"/>
          </p:cNvSpPr>
          <p:nvPr>
            <p:ph type="body" sz="quarter" idx="22"/>
          </p:nvPr>
        </p:nvSpPr>
        <p:spPr/>
        <p:txBody>
          <a:bodyPr/>
          <a:lstStyle/>
          <a:p>
            <a:pPr marL="342900" marR="0" lvl="0" indent="-342900">
              <a:spcBef>
                <a:spcPts val="0"/>
              </a:spcBef>
              <a:spcAft>
                <a:spcPts val="0"/>
              </a:spcAft>
              <a:buFont typeface="+mj-lt"/>
              <a:buAutoNum type="alphaUcPeriod"/>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Under Michigan’s Corporate Practice of Medicine (“CPOM”) Rules, providers of professional health services must generally organize as one of the following entities owned by licensed physicians: sole proprietorships, professional service corporations (PCs), professional limited liability companies (PLCs or PLLCs); or ii) nonprofit corporations.</a:t>
            </a:r>
          </a:p>
          <a:p>
            <a:pPr marL="0" marR="0" lvl="0" indent="0">
              <a:spcBef>
                <a:spcPts val="0"/>
              </a:spcBef>
              <a:spcAft>
                <a:spcPts val="0"/>
              </a:spcAft>
              <a:buNone/>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R="0" indent="0">
              <a:spcBef>
                <a:spcPts val="0"/>
              </a:spcBef>
              <a:spcAft>
                <a:spcPts val="0"/>
              </a:spcAft>
              <a:buNone/>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231775" marR="0" indent="-231775">
              <a:spcBef>
                <a:spcPts val="0"/>
              </a:spcBef>
              <a:spcAft>
                <a:spcPts val="0"/>
              </a:spcAft>
              <a:buNone/>
            </a:pPr>
            <a:endParaRPr lang="en-US" dirty="0"/>
          </a:p>
        </p:txBody>
      </p:sp>
      <p:sp>
        <p:nvSpPr>
          <p:cNvPr id="3" name="Title 2">
            <a:extLst>
              <a:ext uri="{FF2B5EF4-FFF2-40B4-BE49-F238E27FC236}">
                <a16:creationId xmlns:a16="http://schemas.microsoft.com/office/drawing/2014/main" id="{B031CD32-112F-DEC7-B674-B369471F0EEA}"/>
              </a:ext>
            </a:extLst>
          </p:cNvPr>
          <p:cNvSpPr>
            <a:spLocks noGrp="1"/>
          </p:cNvSpPr>
          <p:nvPr>
            <p:ph type="title"/>
          </p:nvPr>
        </p:nvSpPr>
        <p:spPr/>
        <p:txBody>
          <a:bodyPr>
            <a:normAutofit/>
          </a:bodyPr>
          <a:lstStyle/>
          <a:p>
            <a:r>
              <a:rPr lang="en-US" sz="4400" kern="100" dirty="0">
                <a:effectLst/>
                <a:latin typeface="Times New Roman" panose="02020603050405020304" pitchFamily="18" charset="0"/>
                <a:ea typeface="Calibri" panose="020F0502020204030204" pitchFamily="34" charset="0"/>
                <a:cs typeface="Times New Roman" panose="02020603050405020304" pitchFamily="18" charset="0"/>
              </a:rPr>
              <a:t>III.	Choice of Entity for ASCs in Michigan</a:t>
            </a:r>
            <a:endParaRPr lang="en-US" dirty="0"/>
          </a:p>
        </p:txBody>
      </p:sp>
      <p:sp>
        <p:nvSpPr>
          <p:cNvPr id="4" name="Slide Number Placeholder 3">
            <a:extLst>
              <a:ext uri="{FF2B5EF4-FFF2-40B4-BE49-F238E27FC236}">
                <a16:creationId xmlns:a16="http://schemas.microsoft.com/office/drawing/2014/main" id="{45305E7D-36C4-C7FA-A600-6352802E88B1}"/>
              </a:ext>
            </a:extLst>
          </p:cNvPr>
          <p:cNvSpPr>
            <a:spLocks noGrp="1"/>
          </p:cNvSpPr>
          <p:nvPr>
            <p:ph type="sldNum" sz="quarter" idx="4"/>
          </p:nvPr>
        </p:nvSpPr>
        <p:spPr/>
        <p:txBody>
          <a:bodyPr/>
          <a:lstStyle/>
          <a:p>
            <a:fld id="{8021B65A-3EA8-B143-8EF8-039F2099A48A}" type="slidenum">
              <a:rPr lang="en-US" smtClean="0"/>
              <a:pPr/>
              <a:t>14</a:t>
            </a:fld>
            <a:endParaRPr kumimoji="1" lang="en-US" altLang="ko-KR" dirty="0"/>
          </a:p>
        </p:txBody>
      </p:sp>
    </p:spTree>
    <p:extLst>
      <p:ext uri="{BB962C8B-B14F-4D97-AF65-F5344CB8AC3E}">
        <p14:creationId xmlns:p14="http://schemas.microsoft.com/office/powerpoint/2010/main" val="25607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351A61-4FBC-4992-B19D-6423C80829F0}"/>
              </a:ext>
            </a:extLst>
          </p:cNvPr>
          <p:cNvSpPr>
            <a:spLocks noGrp="1"/>
          </p:cNvSpPr>
          <p:nvPr>
            <p:ph type="body" sz="quarter" idx="22"/>
          </p:nvPr>
        </p:nvSpPr>
        <p:spPr>
          <a:xfrm>
            <a:off x="869415" y="1143626"/>
            <a:ext cx="10968622" cy="4248242"/>
          </a:xfrm>
        </p:spPr>
        <p:txBody>
          <a:bodyPr/>
          <a:lstStyle/>
          <a:p>
            <a:pPr marL="461963" indent="-461963">
              <a:buNone/>
              <a:tabLst>
                <a:tab pos="461963" algn="l"/>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B.	Why are most Michigan ASCs organized as Michigan limited liability companies (LLCs)?</a:t>
            </a:r>
          </a:p>
          <a:p>
            <a:endParaRPr lang="en-US" dirty="0"/>
          </a:p>
        </p:txBody>
      </p:sp>
      <p:sp>
        <p:nvSpPr>
          <p:cNvPr id="3" name="Title 2">
            <a:extLst>
              <a:ext uri="{FF2B5EF4-FFF2-40B4-BE49-F238E27FC236}">
                <a16:creationId xmlns:a16="http://schemas.microsoft.com/office/drawing/2014/main" id="{F3BFF072-29F8-2DF0-A02F-59EAB4BFC17A}"/>
              </a:ext>
            </a:extLst>
          </p:cNvPr>
          <p:cNvSpPr>
            <a:spLocks noGrp="1"/>
          </p:cNvSpPr>
          <p:nvPr>
            <p:ph type="title"/>
          </p:nvPr>
        </p:nvSpPr>
        <p:spPr>
          <a:xfrm>
            <a:off x="869415" y="365124"/>
            <a:ext cx="11178559" cy="778502"/>
          </a:xfrm>
        </p:spPr>
        <p:txBody>
          <a:bodyPr>
            <a:normAutofit/>
          </a:bodyPr>
          <a:lstStyle/>
          <a:p>
            <a:pPr>
              <a:tabLst>
                <a:tab pos="914400" algn="l"/>
              </a:tabLst>
            </a:pPr>
            <a:r>
              <a:rPr lang="en-US" sz="3900" kern="100" dirty="0">
                <a:effectLst/>
                <a:latin typeface="Times New Roman" panose="02020603050405020304" pitchFamily="18" charset="0"/>
                <a:ea typeface="Calibri" panose="020F0502020204030204" pitchFamily="34" charset="0"/>
                <a:cs typeface="Times New Roman" panose="02020603050405020304" pitchFamily="18" charset="0"/>
              </a:rPr>
              <a:t>III.	Choice of Entity for ASCs in Michigan (cont’d)</a:t>
            </a:r>
            <a:endParaRPr lang="en-US" sz="3900" dirty="0"/>
          </a:p>
        </p:txBody>
      </p:sp>
      <p:sp>
        <p:nvSpPr>
          <p:cNvPr id="4" name="Slide Number Placeholder 3">
            <a:extLst>
              <a:ext uri="{FF2B5EF4-FFF2-40B4-BE49-F238E27FC236}">
                <a16:creationId xmlns:a16="http://schemas.microsoft.com/office/drawing/2014/main" id="{E9717E5D-6613-CF30-0268-3F1B07588F3D}"/>
              </a:ext>
            </a:extLst>
          </p:cNvPr>
          <p:cNvSpPr>
            <a:spLocks noGrp="1"/>
          </p:cNvSpPr>
          <p:nvPr>
            <p:ph type="sldNum" sz="quarter" idx="4"/>
          </p:nvPr>
        </p:nvSpPr>
        <p:spPr/>
        <p:txBody>
          <a:bodyPr/>
          <a:lstStyle/>
          <a:p>
            <a:fld id="{8021B65A-3EA8-B143-8EF8-039F2099A48A}" type="slidenum">
              <a:rPr lang="en-US" smtClean="0"/>
              <a:pPr/>
              <a:t>15</a:t>
            </a:fld>
            <a:endParaRPr kumimoji="1" lang="en-US" altLang="ko-KR" dirty="0"/>
          </a:p>
        </p:txBody>
      </p:sp>
      <p:pic>
        <p:nvPicPr>
          <p:cNvPr id="7" name="Picture 6">
            <a:extLst>
              <a:ext uri="{FF2B5EF4-FFF2-40B4-BE49-F238E27FC236}">
                <a16:creationId xmlns:a16="http://schemas.microsoft.com/office/drawing/2014/main" id="{3D71DF44-8E95-B5C0-2889-A3EAD42BD250}"/>
              </a:ext>
            </a:extLst>
          </p:cNvPr>
          <p:cNvPicPr>
            <a:picLocks noChangeAspect="1"/>
          </p:cNvPicPr>
          <p:nvPr/>
        </p:nvPicPr>
        <p:blipFill>
          <a:blip r:embed="rId2"/>
          <a:stretch>
            <a:fillRect/>
          </a:stretch>
        </p:blipFill>
        <p:spPr>
          <a:xfrm>
            <a:off x="4325684" y="1782710"/>
            <a:ext cx="3032374" cy="4305719"/>
          </a:xfrm>
          <a:prstGeom prst="rect">
            <a:avLst/>
          </a:prstGeom>
        </p:spPr>
      </p:pic>
    </p:spTree>
    <p:extLst>
      <p:ext uri="{BB962C8B-B14F-4D97-AF65-F5344CB8AC3E}">
        <p14:creationId xmlns:p14="http://schemas.microsoft.com/office/powerpoint/2010/main" val="91153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2BD97B-158D-3EA3-C202-43A9EF7F2B98}"/>
              </a:ext>
            </a:extLst>
          </p:cNvPr>
          <p:cNvSpPr>
            <a:spLocks noGrp="1"/>
          </p:cNvSpPr>
          <p:nvPr>
            <p:ph type="body" sz="quarter" idx="22"/>
          </p:nvPr>
        </p:nvSpPr>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	ASC Billing Basics</a:t>
            </a:r>
          </a:p>
          <a:p>
            <a:pPr marL="1371600" lvl="2" indent="-457200">
              <a:buAutoNum type="arabicPeriod"/>
            </a:pPr>
            <a:r>
              <a:rPr lang="en-US" sz="2400" dirty="0">
                <a:latin typeface="Times New Roman" panose="02020603050405020304" pitchFamily="18" charset="0"/>
                <a:cs typeface="Times New Roman" panose="02020603050405020304" pitchFamily="18" charset="0"/>
              </a:rPr>
              <a:t>Facility Fee</a:t>
            </a:r>
          </a:p>
          <a:p>
            <a:pPr marL="1371600" lvl="2" indent="-457200">
              <a:buAutoNum type="arabicPeriod"/>
            </a:pPr>
            <a:r>
              <a:rPr lang="en-US" sz="2400" dirty="0">
                <a:latin typeface="Times New Roman" panose="02020603050405020304" pitchFamily="18" charset="0"/>
                <a:cs typeface="Times New Roman" panose="02020603050405020304" pitchFamily="18" charset="0"/>
              </a:rPr>
              <a:t>Surgical Fee</a:t>
            </a:r>
          </a:p>
          <a:p>
            <a:pPr marL="1371600" lvl="2" indent="-457200">
              <a:buAutoNum type="arabicPeriod"/>
            </a:pPr>
            <a:r>
              <a:rPr lang="en-US" sz="2400" dirty="0">
                <a:latin typeface="Times New Roman" panose="02020603050405020304" pitchFamily="18" charset="0"/>
                <a:cs typeface="Times New Roman" panose="02020603050405020304" pitchFamily="18" charset="0"/>
              </a:rPr>
              <a:t>Anesthesia Fee</a:t>
            </a:r>
          </a:p>
          <a:p>
            <a:pPr marL="914400" lvl="3" indent="-914400">
              <a:buAutoNum type="alphaUcPeriod" startAt="2"/>
            </a:pPr>
            <a:r>
              <a:rPr lang="en-US" sz="2200" dirty="0">
                <a:latin typeface="Times New Roman" panose="02020603050405020304" pitchFamily="18" charset="0"/>
                <a:cs typeface="Times New Roman" panose="02020603050405020304" pitchFamily="18" charset="0"/>
              </a:rPr>
              <a:t>Federal Stark Issues</a:t>
            </a:r>
          </a:p>
          <a:p>
            <a:pPr marL="914400" lvl="2" indent="-914400">
              <a:buAutoNum type="alphaUcPeriod" startAt="3"/>
            </a:pPr>
            <a:r>
              <a:rPr lang="en-US" sz="2400" dirty="0">
                <a:latin typeface="Times New Roman" panose="02020603050405020304" pitchFamily="18" charset="0"/>
                <a:cs typeface="Times New Roman" panose="02020603050405020304" pitchFamily="18" charset="0"/>
              </a:rPr>
              <a:t>Federal Anti-Kickback Issues</a:t>
            </a:r>
          </a:p>
          <a:p>
            <a:pPr marL="457200" lvl="2" indent="-457200">
              <a:buAutoNum type="alphaUcPeriod" startAt="3"/>
            </a:pPr>
            <a:r>
              <a:rPr lang="en-US" sz="2400" dirty="0">
                <a:latin typeface="Times New Roman" panose="02020603050405020304" pitchFamily="18" charset="0"/>
                <a:cs typeface="Times New Roman" panose="02020603050405020304" pitchFamily="18" charset="0"/>
              </a:rPr>
              <a:t>	False Claims Act and Other Federal Authority</a:t>
            </a:r>
          </a:p>
          <a:p>
            <a:pPr marL="914400" lvl="3" indent="-914400">
              <a:buAutoNum type="alphaUcPeriod" startAt="5"/>
            </a:pPr>
            <a:r>
              <a:rPr lang="en-US" sz="2200" dirty="0">
                <a:latin typeface="Times New Roman" panose="02020603050405020304" pitchFamily="18" charset="0"/>
                <a:cs typeface="Times New Roman" panose="02020603050405020304" pitchFamily="18" charset="0"/>
              </a:rPr>
              <a:t>State of Michigan Laws</a:t>
            </a:r>
          </a:p>
          <a:p>
            <a:pPr marL="914400" lvl="3" indent="-914400">
              <a:buNone/>
              <a:tabLst>
                <a:tab pos="1371600" algn="l"/>
              </a:tabLst>
            </a:pPr>
            <a:r>
              <a:rPr lang="en-US" sz="2200" dirty="0">
                <a:latin typeface="Times New Roman" panose="02020603050405020304" pitchFamily="18" charset="0"/>
                <a:cs typeface="Times New Roman" panose="02020603050405020304" pitchFamily="18" charset="0"/>
              </a:rPr>
              <a:t>	1.	Michigan Health Care False Claims Act.  MCL 752.1004</a:t>
            </a:r>
          </a:p>
        </p:txBody>
      </p:sp>
      <p:sp>
        <p:nvSpPr>
          <p:cNvPr id="3" name="Title 2">
            <a:extLst>
              <a:ext uri="{FF2B5EF4-FFF2-40B4-BE49-F238E27FC236}">
                <a16:creationId xmlns:a16="http://schemas.microsoft.com/office/drawing/2014/main" id="{01EBBEC1-5EFB-CEA1-8126-311CB401A3C4}"/>
              </a:ext>
            </a:extLst>
          </p:cNvPr>
          <p:cNvSpPr>
            <a:spLocks noGrp="1"/>
          </p:cNvSpPr>
          <p:nvPr>
            <p:ph type="title"/>
          </p:nvPr>
        </p:nvSpPr>
        <p:spPr/>
        <p:txBody>
          <a:bodyPr>
            <a:normAutofit/>
          </a:bodyPr>
          <a:lstStyle/>
          <a:p>
            <a:r>
              <a:rPr lang="en-US" sz="4400" dirty="0">
                <a:latin typeface="Times New Roman" panose="02020603050405020304" pitchFamily="18" charset="0"/>
                <a:cs typeface="Times New Roman" panose="02020603050405020304" pitchFamily="18" charset="0"/>
              </a:rPr>
              <a:t>IV.	Legal Compliance Issues</a:t>
            </a:r>
          </a:p>
        </p:txBody>
      </p:sp>
      <p:sp>
        <p:nvSpPr>
          <p:cNvPr id="4" name="Slide Number Placeholder 3">
            <a:extLst>
              <a:ext uri="{FF2B5EF4-FFF2-40B4-BE49-F238E27FC236}">
                <a16:creationId xmlns:a16="http://schemas.microsoft.com/office/drawing/2014/main" id="{32F81C44-E60B-7F73-46CB-79FE894058EB}"/>
              </a:ext>
            </a:extLst>
          </p:cNvPr>
          <p:cNvSpPr>
            <a:spLocks noGrp="1"/>
          </p:cNvSpPr>
          <p:nvPr>
            <p:ph type="sldNum" sz="quarter" idx="4"/>
          </p:nvPr>
        </p:nvSpPr>
        <p:spPr/>
        <p:txBody>
          <a:bodyPr/>
          <a:lstStyle/>
          <a:p>
            <a:fld id="{8021B65A-3EA8-B143-8EF8-039F2099A48A}" type="slidenum">
              <a:rPr lang="en-US" smtClean="0"/>
              <a:pPr/>
              <a:t>16</a:t>
            </a:fld>
            <a:endParaRPr kumimoji="1" lang="en-US" altLang="ko-KR" dirty="0"/>
          </a:p>
        </p:txBody>
      </p:sp>
      <p:pic>
        <p:nvPicPr>
          <p:cNvPr id="6" name="Picture 5">
            <a:extLst>
              <a:ext uri="{FF2B5EF4-FFF2-40B4-BE49-F238E27FC236}">
                <a16:creationId xmlns:a16="http://schemas.microsoft.com/office/drawing/2014/main" id="{3B111734-3712-A76D-ABD5-91F46112E8AB}"/>
              </a:ext>
            </a:extLst>
          </p:cNvPr>
          <p:cNvPicPr>
            <a:picLocks noChangeAspect="1"/>
          </p:cNvPicPr>
          <p:nvPr/>
        </p:nvPicPr>
        <p:blipFill>
          <a:blip r:embed="rId2"/>
          <a:stretch>
            <a:fillRect/>
          </a:stretch>
        </p:blipFill>
        <p:spPr>
          <a:xfrm>
            <a:off x="7942621" y="1690686"/>
            <a:ext cx="1924050" cy="2530664"/>
          </a:xfrm>
          <a:prstGeom prst="rect">
            <a:avLst/>
          </a:prstGeom>
        </p:spPr>
      </p:pic>
    </p:spTree>
    <p:extLst>
      <p:ext uri="{BB962C8B-B14F-4D97-AF65-F5344CB8AC3E}">
        <p14:creationId xmlns:p14="http://schemas.microsoft.com/office/powerpoint/2010/main" val="192101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C06D17-E34A-FDD4-0079-43B53B7FC8CD}"/>
              </a:ext>
            </a:extLst>
          </p:cNvPr>
          <p:cNvSpPr>
            <a:spLocks noGrp="1"/>
          </p:cNvSpPr>
          <p:nvPr>
            <p:ph type="body" sz="quarter" idx="22"/>
          </p:nvPr>
        </p:nvSpPr>
        <p:spPr/>
        <p:txBody>
          <a:bodyPr/>
          <a:lstStyle/>
          <a:p>
            <a:pPr marL="457200" indent="-457200">
              <a:buAutoNum type="alphaUcPeriod"/>
            </a:pPr>
            <a:r>
              <a:rPr lang="en-US" dirty="0">
                <a:effectLst/>
                <a:latin typeface="Times New Roman" panose="02020603050405020304" pitchFamily="18" charset="0"/>
                <a:ea typeface="Calibri" panose="020F0502020204030204" pitchFamily="34" charset="0"/>
              </a:rPr>
              <a:t> Remember, the entity, and not the Members or Managers are your client.</a:t>
            </a:r>
          </a:p>
          <a:p>
            <a:pPr marL="0" indent="0">
              <a:buNone/>
            </a:pPr>
            <a:r>
              <a:rPr lang="en-US" sz="1800" dirty="0">
                <a:effectLst/>
                <a:latin typeface="Times New Roman" panose="02020603050405020304" pitchFamily="18" charset="0"/>
                <a:ea typeface="Calibri" panose="020F0502020204030204" pitchFamily="34" charset="0"/>
              </a:rPr>
              <a:t>        	“A lawyer employed or retained by an organization represents the organization acting through its duly   	authorized constituents.” MRPC 1.13</a:t>
            </a:r>
            <a:endParaRPr lang="en-US" b="1" dirty="0">
              <a:effectLst/>
              <a:latin typeface="Times New Roman" panose="02020603050405020304" pitchFamily="18" charset="0"/>
              <a:ea typeface="Calibri" panose="020F0502020204030204" pitchFamily="34" charset="0"/>
            </a:endParaRPr>
          </a:p>
          <a:p>
            <a:pPr marL="457200" indent="-457200">
              <a:buAutoNum type="alphaUcPeriod" startAt="2"/>
            </a:pPr>
            <a:r>
              <a:rPr lang="en-US" sz="2400" dirty="0">
                <a:effectLst/>
                <a:latin typeface="Times New Roman" panose="02020603050405020304" pitchFamily="18" charset="0"/>
                <a:ea typeface="Calibri" panose="020F0502020204030204" pitchFamily="34" charset="0"/>
              </a:rPr>
              <a:t>Prepare for competing and conflicting opinions, positions, and egos, and maintain     your objectivity.</a:t>
            </a:r>
            <a:endParaRPr lang="en-US" sz="2400" dirty="0">
              <a:latin typeface="Times New Roman" panose="02020603050405020304" pitchFamily="18" charset="0"/>
              <a:cs typeface="Times New Roman" panose="02020603050405020304" pitchFamily="18" charset="0"/>
            </a:endParaRPr>
          </a:p>
          <a:p>
            <a:pPr marL="457200" indent="-457200">
              <a:buAutoNum type="alphaUcPeriod" startAt="2"/>
            </a:pPr>
            <a:r>
              <a:rPr lang="en-US" sz="2400" dirty="0">
                <a:effectLst/>
                <a:latin typeface="Times New Roman" panose="02020603050405020304" pitchFamily="18" charset="0"/>
                <a:ea typeface="Calibri" panose="020F0502020204030204" pitchFamily="34" charset="0"/>
              </a:rPr>
              <a:t>Noncompete covenants.</a:t>
            </a:r>
          </a:p>
          <a:p>
            <a:pPr marL="457200" indent="-457200">
              <a:buAutoNum type="alphaUcPeriod" startAt="2"/>
            </a:pPr>
            <a:endParaRPr lang="en-US" sz="2400"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3" name="Title 2">
            <a:extLst>
              <a:ext uri="{FF2B5EF4-FFF2-40B4-BE49-F238E27FC236}">
                <a16:creationId xmlns:a16="http://schemas.microsoft.com/office/drawing/2014/main" id="{C7F9DE81-FAB9-0EC3-0756-DB4C377F91B3}"/>
              </a:ext>
            </a:extLst>
          </p:cNvPr>
          <p:cNvSpPr>
            <a:spLocks noGrp="1"/>
          </p:cNvSpPr>
          <p:nvPr>
            <p:ph type="title"/>
          </p:nvPr>
        </p:nvSpPr>
        <p:spPr>
          <a:xfrm>
            <a:off x="799071" y="365123"/>
            <a:ext cx="11038968" cy="1325563"/>
          </a:xfrm>
        </p:spPr>
        <p:txBody>
          <a:bodyPr>
            <a:normAutofit/>
          </a:bodyPr>
          <a:lstStyle/>
          <a:p>
            <a:r>
              <a:rPr lang="en-US" sz="4400" dirty="0">
                <a:latin typeface="Times New Roman" panose="02020603050405020304" pitchFamily="18" charset="0"/>
                <a:cs typeface="Times New Roman" panose="02020603050405020304" pitchFamily="18" charset="0"/>
              </a:rPr>
              <a:t>V.	Practical Tips for Representing an ASC</a:t>
            </a:r>
            <a:endParaRPr lang="en-US" sz="4400" dirty="0"/>
          </a:p>
        </p:txBody>
      </p:sp>
      <p:sp>
        <p:nvSpPr>
          <p:cNvPr id="4" name="Slide Number Placeholder 3">
            <a:extLst>
              <a:ext uri="{FF2B5EF4-FFF2-40B4-BE49-F238E27FC236}">
                <a16:creationId xmlns:a16="http://schemas.microsoft.com/office/drawing/2014/main" id="{0C88EDE3-DC09-8644-713A-1279F0E68905}"/>
              </a:ext>
            </a:extLst>
          </p:cNvPr>
          <p:cNvSpPr>
            <a:spLocks noGrp="1"/>
          </p:cNvSpPr>
          <p:nvPr>
            <p:ph type="sldNum" sz="quarter" idx="4"/>
          </p:nvPr>
        </p:nvSpPr>
        <p:spPr/>
        <p:txBody>
          <a:bodyPr/>
          <a:lstStyle/>
          <a:p>
            <a:fld id="{8021B65A-3EA8-B143-8EF8-039F2099A48A}" type="slidenum">
              <a:rPr lang="en-US" smtClean="0"/>
              <a:pPr/>
              <a:t>17</a:t>
            </a:fld>
            <a:endParaRPr kumimoji="1" lang="en-US" altLang="ko-KR" dirty="0"/>
          </a:p>
        </p:txBody>
      </p:sp>
      <p:pic>
        <p:nvPicPr>
          <p:cNvPr id="6" name="Picture 5">
            <a:extLst>
              <a:ext uri="{FF2B5EF4-FFF2-40B4-BE49-F238E27FC236}">
                <a16:creationId xmlns:a16="http://schemas.microsoft.com/office/drawing/2014/main" id="{E1866247-6F44-A236-EA3D-9F316D1011A4}"/>
              </a:ext>
            </a:extLst>
          </p:cNvPr>
          <p:cNvPicPr>
            <a:picLocks noChangeAspect="1"/>
          </p:cNvPicPr>
          <p:nvPr/>
        </p:nvPicPr>
        <p:blipFill>
          <a:blip r:embed="rId2"/>
          <a:stretch>
            <a:fillRect/>
          </a:stretch>
        </p:blipFill>
        <p:spPr>
          <a:xfrm>
            <a:off x="5725297" y="3784927"/>
            <a:ext cx="3772930" cy="2473291"/>
          </a:xfrm>
          <a:prstGeom prst="rect">
            <a:avLst/>
          </a:prstGeom>
        </p:spPr>
      </p:pic>
    </p:spTree>
    <p:extLst>
      <p:ext uri="{BB962C8B-B14F-4D97-AF65-F5344CB8AC3E}">
        <p14:creationId xmlns:p14="http://schemas.microsoft.com/office/powerpoint/2010/main" val="217175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8C3CD9-ADB4-03C7-4993-75EF38BB0373}"/>
              </a:ext>
            </a:extLst>
          </p:cNvPr>
          <p:cNvSpPr>
            <a:spLocks noGrp="1"/>
          </p:cNvSpPr>
          <p:nvPr>
            <p:ph type="body" sz="quarter" idx="22"/>
          </p:nvPr>
        </p:nvSpPr>
        <p:spPr/>
        <p:txBody>
          <a:bodyPr/>
          <a:lstStyle/>
          <a:p>
            <a:pPr marL="342900" marR="0" lvl="0" indent="-342900">
              <a:spcBef>
                <a:spcPts val="0"/>
              </a:spcBef>
              <a:spcAft>
                <a:spcPts val="120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market for purchasing ASCs is very active.</a:t>
            </a:r>
          </a:p>
          <a:p>
            <a:pPr marL="342900" marR="0" lvl="0" indent="-342900">
              <a:spcBef>
                <a:spcPts val="0"/>
              </a:spcBef>
              <a:spcAft>
                <a:spcPts val="120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Selling the enterprise versus holding it and generating cash flow.</a:t>
            </a:r>
          </a:p>
          <a:p>
            <a:pPr marL="342900" marR="0" lvl="0" indent="-342900">
              <a:spcBef>
                <a:spcPts val="0"/>
              </a:spcBef>
              <a:spcAft>
                <a:spcPts val="120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Prepare for competing and conflicting opinions.</a:t>
            </a:r>
          </a:p>
          <a:p>
            <a:pPr marL="342900" marR="0" lvl="0" indent="-342900">
              <a:spcBef>
                <a:spcPts val="0"/>
              </a:spcBef>
              <a:spcAft>
                <a:spcPts val="120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Administer the negotiations via a unified method and message.</a:t>
            </a:r>
          </a:p>
          <a:p>
            <a:pPr marL="342900" marR="0" lvl="0" indent="-342900">
              <a:spcBef>
                <a:spcPts val="0"/>
              </a:spcBef>
              <a:spcAft>
                <a:spcPts val="120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Have only one designated person be the negotiator with the Buyer.</a:t>
            </a:r>
          </a:p>
          <a:p>
            <a:pPr marL="342900" marR="0" lvl="0" indent="-342900">
              <a:spcBef>
                <a:spcPts val="0"/>
              </a:spcBef>
              <a:spcAft>
                <a:spcPts val="120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Make it clear that if members engage their own attorneys, they are responsible for the fees.</a:t>
            </a:r>
          </a:p>
          <a:p>
            <a:pPr marL="342900" marR="0" lvl="0" indent="-342900">
              <a:spcBef>
                <a:spcPts val="0"/>
              </a:spcBef>
              <a:spcAft>
                <a:spcPts val="120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If selling a portion (typically at least 51%) of the equity interests to a third party, be prepared for lengthy, complicated and buyer-oriented transaction documents, including a new Amended and Restated Operating Agreement. </a:t>
            </a:r>
          </a:p>
          <a:p>
            <a:pPr marL="342900" marR="0" lvl="0" indent="-342900">
              <a:spcBef>
                <a:spcPts val="0"/>
              </a:spcBef>
              <a:spcAft>
                <a:spcPts val="1200"/>
              </a:spcAft>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the beginning of the transaction document the ground rules for administering the transaction via Consent Resolutions of the members and Managers.</a:t>
            </a:r>
          </a:p>
          <a:p>
            <a:endParaRPr lang="en-US" dirty="0"/>
          </a:p>
        </p:txBody>
      </p:sp>
      <p:sp>
        <p:nvSpPr>
          <p:cNvPr id="3" name="Title 2">
            <a:extLst>
              <a:ext uri="{FF2B5EF4-FFF2-40B4-BE49-F238E27FC236}">
                <a16:creationId xmlns:a16="http://schemas.microsoft.com/office/drawing/2014/main" id="{FAE494E0-07AB-1948-6C33-3FC4ED94A54A}"/>
              </a:ext>
            </a:extLst>
          </p:cNvPr>
          <p:cNvSpPr>
            <a:spLocks noGrp="1"/>
          </p:cNvSpPr>
          <p:nvPr>
            <p:ph type="title"/>
          </p:nvPr>
        </p:nvSpPr>
        <p:spPr/>
        <p:txBody>
          <a:bodyPr>
            <a:normAutofit/>
          </a:bodyPr>
          <a:lstStyle/>
          <a:p>
            <a:pPr marL="914400" indent="-914400"/>
            <a:r>
              <a:rPr lang="en-US" sz="4400" dirty="0">
                <a:latin typeface="Times New Roman" panose="02020603050405020304" pitchFamily="18" charset="0"/>
                <a:cs typeface="Times New Roman" panose="02020603050405020304" pitchFamily="18" charset="0"/>
              </a:rPr>
              <a:t>VI.	Practical Tips for Negotiating the Sale of an ASC</a:t>
            </a:r>
          </a:p>
        </p:txBody>
      </p:sp>
      <p:sp>
        <p:nvSpPr>
          <p:cNvPr id="4" name="Slide Number Placeholder 3">
            <a:extLst>
              <a:ext uri="{FF2B5EF4-FFF2-40B4-BE49-F238E27FC236}">
                <a16:creationId xmlns:a16="http://schemas.microsoft.com/office/drawing/2014/main" id="{7BAACAEA-736E-131A-707B-DE5391AEA6E8}"/>
              </a:ext>
            </a:extLst>
          </p:cNvPr>
          <p:cNvSpPr>
            <a:spLocks noGrp="1"/>
          </p:cNvSpPr>
          <p:nvPr>
            <p:ph type="sldNum" sz="quarter" idx="4"/>
          </p:nvPr>
        </p:nvSpPr>
        <p:spPr/>
        <p:txBody>
          <a:bodyPr/>
          <a:lstStyle/>
          <a:p>
            <a:fld id="{8021B65A-3EA8-B143-8EF8-039F2099A48A}" type="slidenum">
              <a:rPr lang="en-US" smtClean="0"/>
              <a:pPr/>
              <a:t>18</a:t>
            </a:fld>
            <a:endParaRPr kumimoji="1" lang="en-US" altLang="ko-KR" dirty="0"/>
          </a:p>
        </p:txBody>
      </p:sp>
      <p:pic>
        <p:nvPicPr>
          <p:cNvPr id="6" name="Picture 5">
            <a:extLst>
              <a:ext uri="{FF2B5EF4-FFF2-40B4-BE49-F238E27FC236}">
                <a16:creationId xmlns:a16="http://schemas.microsoft.com/office/drawing/2014/main" id="{A101CCB6-AEE2-141F-CAAF-6015B772EC5C}"/>
              </a:ext>
            </a:extLst>
          </p:cNvPr>
          <p:cNvPicPr>
            <a:picLocks noChangeAspect="1"/>
          </p:cNvPicPr>
          <p:nvPr/>
        </p:nvPicPr>
        <p:blipFill>
          <a:blip r:embed="rId2"/>
          <a:stretch>
            <a:fillRect/>
          </a:stretch>
        </p:blipFill>
        <p:spPr>
          <a:xfrm>
            <a:off x="8670514" y="1312606"/>
            <a:ext cx="1623859" cy="2296246"/>
          </a:xfrm>
          <a:prstGeom prst="rect">
            <a:avLst/>
          </a:prstGeom>
        </p:spPr>
      </p:pic>
    </p:spTree>
    <p:extLst>
      <p:ext uri="{BB962C8B-B14F-4D97-AF65-F5344CB8AC3E}">
        <p14:creationId xmlns:p14="http://schemas.microsoft.com/office/powerpoint/2010/main" val="3880111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257CE5-6788-A556-C0E6-418EE44DE22C}"/>
              </a:ext>
            </a:extLst>
          </p:cNvPr>
          <p:cNvSpPr>
            <a:spLocks noGrp="1"/>
          </p:cNvSpPr>
          <p:nvPr>
            <p:ph type="sldNum" sz="quarter" idx="4"/>
          </p:nvPr>
        </p:nvSpPr>
        <p:spPr/>
        <p:txBody>
          <a:bodyPr/>
          <a:lstStyle/>
          <a:p>
            <a:fld id="{8021B65A-3EA8-B143-8EF8-039F2099A48A}" type="slidenum">
              <a:rPr lang="en-US" smtClean="0"/>
              <a:pPr/>
              <a:t>19</a:t>
            </a:fld>
            <a:endParaRPr kumimoji="1" lang="en-US" altLang="ko-KR" dirty="0"/>
          </a:p>
        </p:txBody>
      </p:sp>
      <p:pic>
        <p:nvPicPr>
          <p:cNvPr id="7" name="Picture 6">
            <a:extLst>
              <a:ext uri="{FF2B5EF4-FFF2-40B4-BE49-F238E27FC236}">
                <a16:creationId xmlns:a16="http://schemas.microsoft.com/office/drawing/2014/main" id="{30A8AE44-529C-B8F3-AD6D-5D7FA241D5F1}"/>
              </a:ext>
            </a:extLst>
          </p:cNvPr>
          <p:cNvPicPr>
            <a:picLocks noChangeAspect="1"/>
          </p:cNvPicPr>
          <p:nvPr/>
        </p:nvPicPr>
        <p:blipFill>
          <a:blip r:embed="rId2"/>
          <a:stretch>
            <a:fillRect/>
          </a:stretch>
        </p:blipFill>
        <p:spPr>
          <a:xfrm>
            <a:off x="0" y="-620646"/>
            <a:ext cx="12192000" cy="6858000"/>
          </a:xfrm>
          <a:prstGeom prst="rect">
            <a:avLst/>
          </a:prstGeom>
        </p:spPr>
      </p:pic>
    </p:spTree>
    <p:extLst>
      <p:ext uri="{BB962C8B-B14F-4D97-AF65-F5344CB8AC3E}">
        <p14:creationId xmlns:p14="http://schemas.microsoft.com/office/powerpoint/2010/main" val="3338278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FBE09C-9DC6-2980-8000-D472974442E5}"/>
              </a:ext>
            </a:extLst>
          </p:cNvPr>
          <p:cNvSpPr>
            <a:spLocks noGrp="1"/>
          </p:cNvSpPr>
          <p:nvPr>
            <p:ph type="body" sz="quarter" idx="22"/>
          </p:nvPr>
        </p:nvSpPr>
        <p:spPr/>
        <p:txBody>
          <a:bodyPr/>
          <a:lstStyle/>
          <a:p>
            <a:pPr marL="685800" marR="0" lvl="0" indent="-685800">
              <a:spcBef>
                <a:spcPts val="600"/>
              </a:spcBef>
              <a:spcAft>
                <a:spcPts val="0"/>
              </a:spcAft>
              <a:buFont typeface="+mj-lt"/>
              <a:buAutoNum type="romanUcPeriod"/>
              <a:tabLst>
                <a:tab pos="685800" algn="l"/>
                <a:tab pos="5486400" algn="l"/>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Ambulatory Surgery Center (ASC) Basics</a:t>
            </a:r>
          </a:p>
          <a:p>
            <a:pPr marL="685800" marR="0" lvl="0" indent="-685800">
              <a:spcBef>
                <a:spcPts val="600"/>
              </a:spcBef>
              <a:spcAft>
                <a:spcPts val="0"/>
              </a:spcAft>
              <a:buFont typeface="+mj-lt"/>
              <a:buAutoNum type="romanUcPeriod"/>
              <a:tabLst>
                <a:tab pos="685800" algn="l"/>
                <a:tab pos="5486400" algn="l"/>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The Rapid Growth in ASCs</a:t>
            </a:r>
          </a:p>
          <a:p>
            <a:pPr marL="685800" marR="0" lvl="0" indent="-685800">
              <a:spcBef>
                <a:spcPts val="600"/>
              </a:spcBef>
              <a:spcAft>
                <a:spcPts val="0"/>
              </a:spcAft>
              <a:buFont typeface="+mj-lt"/>
              <a:buAutoNum type="romanUcPeriod"/>
              <a:tabLst>
                <a:tab pos="685800" algn="l"/>
                <a:tab pos="5486400" algn="l"/>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Choice of Entity for ASCs in Michigan</a:t>
            </a:r>
          </a:p>
          <a:p>
            <a:pPr marL="685800" marR="0" lvl="0" indent="-685800">
              <a:spcBef>
                <a:spcPts val="600"/>
              </a:spcBef>
              <a:spcAft>
                <a:spcPts val="0"/>
              </a:spcAft>
              <a:buFont typeface="+mj-lt"/>
              <a:buAutoNum type="romanUcPeriod"/>
              <a:tabLst>
                <a:tab pos="685800" algn="l"/>
                <a:tab pos="5486400" algn="l"/>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Legal Compliance Issues</a:t>
            </a:r>
          </a:p>
          <a:p>
            <a:pPr marL="685800" marR="0" lvl="0" indent="-685800">
              <a:spcBef>
                <a:spcPts val="600"/>
              </a:spcBef>
              <a:spcAft>
                <a:spcPts val="0"/>
              </a:spcAft>
              <a:buFont typeface="+mj-lt"/>
              <a:buAutoNum type="romanUcPeriod"/>
              <a:tabLst>
                <a:tab pos="685800" algn="l"/>
                <a:tab pos="5486400" algn="l"/>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Practical Tips for Representing an ASC</a:t>
            </a:r>
          </a:p>
          <a:p>
            <a:pPr marL="685800" marR="0" lvl="0" indent="-685800">
              <a:spcBef>
                <a:spcPts val="600"/>
              </a:spcBef>
              <a:spcAft>
                <a:spcPts val="0"/>
              </a:spcAft>
              <a:buFont typeface="+mj-lt"/>
              <a:buAutoNum type="romanUcPeriod"/>
              <a:tabLst>
                <a:tab pos="685800" algn="l"/>
                <a:tab pos="5486400" algn="l"/>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Practical Tips for Negotiating the Sale of an ASC</a:t>
            </a:r>
          </a:p>
          <a:p>
            <a:pPr marL="685800" marR="0" lvl="0" indent="-685800">
              <a:spcBef>
                <a:spcPts val="600"/>
              </a:spcBef>
              <a:spcAft>
                <a:spcPts val="0"/>
              </a:spcAft>
              <a:buFont typeface="+mj-lt"/>
              <a:buAutoNum type="romanUcPeriod"/>
              <a:tabLst>
                <a:tab pos="685800" algn="l"/>
                <a:tab pos="5486400" algn="l"/>
              </a:tabLs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Development, Management and Operating an ASC</a:t>
            </a:r>
          </a:p>
          <a:p>
            <a:endParaRPr lang="en-US" dirty="0"/>
          </a:p>
        </p:txBody>
      </p:sp>
      <p:sp>
        <p:nvSpPr>
          <p:cNvPr id="3" name="Title 2">
            <a:extLst>
              <a:ext uri="{FF2B5EF4-FFF2-40B4-BE49-F238E27FC236}">
                <a16:creationId xmlns:a16="http://schemas.microsoft.com/office/drawing/2014/main" id="{C80EE47B-ED2A-8CC0-B84D-CB719BB07250}"/>
              </a:ext>
            </a:extLst>
          </p:cNvPr>
          <p:cNvSpPr>
            <a:spLocks noGrp="1"/>
          </p:cNvSpPr>
          <p:nvPr>
            <p:ph type="title"/>
          </p:nvPr>
        </p:nvSpPr>
        <p:spPr/>
        <p:txBody>
          <a:bodyPr/>
          <a:lstStyle/>
          <a:p>
            <a:r>
              <a:rPr lang="en-US" dirty="0"/>
              <a:t>Index</a:t>
            </a:r>
          </a:p>
        </p:txBody>
      </p:sp>
      <p:sp>
        <p:nvSpPr>
          <p:cNvPr id="4" name="Slide Number Placeholder 3">
            <a:extLst>
              <a:ext uri="{FF2B5EF4-FFF2-40B4-BE49-F238E27FC236}">
                <a16:creationId xmlns:a16="http://schemas.microsoft.com/office/drawing/2014/main" id="{A497E513-10D5-2D8B-72A5-7934D6B1595A}"/>
              </a:ext>
            </a:extLst>
          </p:cNvPr>
          <p:cNvSpPr>
            <a:spLocks noGrp="1"/>
          </p:cNvSpPr>
          <p:nvPr>
            <p:ph type="sldNum" sz="quarter" idx="4"/>
          </p:nvPr>
        </p:nvSpPr>
        <p:spPr/>
        <p:txBody>
          <a:bodyPr/>
          <a:lstStyle/>
          <a:p>
            <a:fld id="{8021B65A-3EA8-B143-8EF8-039F2099A48A}" type="slidenum">
              <a:rPr lang="en-US" smtClean="0"/>
              <a:pPr/>
              <a:t>2</a:t>
            </a:fld>
            <a:endParaRPr kumimoji="1" lang="en-US" altLang="ko-KR" dirty="0"/>
          </a:p>
        </p:txBody>
      </p:sp>
    </p:spTree>
    <p:extLst>
      <p:ext uri="{BB962C8B-B14F-4D97-AF65-F5344CB8AC3E}">
        <p14:creationId xmlns:p14="http://schemas.microsoft.com/office/powerpoint/2010/main" val="251126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A56F2C-B97F-2484-B130-51499D0F2C91}"/>
              </a:ext>
            </a:extLst>
          </p:cNvPr>
          <p:cNvSpPr>
            <a:spLocks noGrp="1"/>
          </p:cNvSpPr>
          <p:nvPr>
            <p:ph type="sldNum" sz="quarter" idx="4"/>
          </p:nvPr>
        </p:nvSpPr>
        <p:spPr/>
        <p:txBody>
          <a:bodyPr/>
          <a:lstStyle/>
          <a:p>
            <a:fld id="{8021B65A-3EA8-B143-8EF8-039F2099A48A}" type="slidenum">
              <a:rPr lang="en-US" smtClean="0"/>
              <a:pPr/>
              <a:t>20</a:t>
            </a:fld>
            <a:endParaRPr kumimoji="1" lang="en-US" altLang="ko-KR" dirty="0"/>
          </a:p>
        </p:txBody>
      </p:sp>
      <p:pic>
        <p:nvPicPr>
          <p:cNvPr id="6" name="Picture 5">
            <a:extLst>
              <a:ext uri="{FF2B5EF4-FFF2-40B4-BE49-F238E27FC236}">
                <a16:creationId xmlns:a16="http://schemas.microsoft.com/office/drawing/2014/main" id="{D2C42473-7D6C-E055-2596-A957A4AB4118}"/>
              </a:ext>
            </a:extLst>
          </p:cNvPr>
          <p:cNvPicPr>
            <a:picLocks noChangeAspect="1"/>
          </p:cNvPicPr>
          <p:nvPr/>
        </p:nvPicPr>
        <p:blipFill>
          <a:blip r:embed="rId2"/>
          <a:stretch>
            <a:fillRect/>
          </a:stretch>
        </p:blipFill>
        <p:spPr>
          <a:xfrm>
            <a:off x="0" y="-11395"/>
            <a:ext cx="12192000" cy="6367745"/>
          </a:xfrm>
          <a:prstGeom prst="rect">
            <a:avLst/>
          </a:prstGeom>
        </p:spPr>
      </p:pic>
      <p:sp>
        <p:nvSpPr>
          <p:cNvPr id="2" name="Text Box 1">
            <a:extLst>
              <a:ext uri="{FF2B5EF4-FFF2-40B4-BE49-F238E27FC236}">
                <a16:creationId xmlns:a16="http://schemas.microsoft.com/office/drawing/2014/main" id="{DDAA8EBC-E25A-64D5-7904-D5C901C7BFEF}"/>
              </a:ext>
            </a:extLst>
          </p:cNvPr>
          <p:cNvSpPr txBox="1"/>
          <p:nvPr/>
        </p:nvSpPr>
        <p:spPr>
          <a:xfrm>
            <a:off x="11586547" y="5895208"/>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5228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C1BD31-4F68-A21A-3B66-D36980B3D2B0}"/>
              </a:ext>
            </a:extLst>
          </p:cNvPr>
          <p:cNvSpPr>
            <a:spLocks noGrp="1"/>
          </p:cNvSpPr>
          <p:nvPr>
            <p:ph type="sldNum" sz="quarter" idx="4"/>
          </p:nvPr>
        </p:nvSpPr>
        <p:spPr/>
        <p:txBody>
          <a:bodyPr/>
          <a:lstStyle/>
          <a:p>
            <a:fld id="{8021B65A-3EA8-B143-8EF8-039F2099A48A}" type="slidenum">
              <a:rPr lang="en-US" smtClean="0"/>
              <a:pPr/>
              <a:t>21</a:t>
            </a:fld>
            <a:endParaRPr kumimoji="1" lang="en-US" altLang="ko-KR" dirty="0"/>
          </a:p>
        </p:txBody>
      </p:sp>
      <p:pic>
        <p:nvPicPr>
          <p:cNvPr id="7" name="Picture 6">
            <a:extLst>
              <a:ext uri="{FF2B5EF4-FFF2-40B4-BE49-F238E27FC236}">
                <a16:creationId xmlns:a16="http://schemas.microsoft.com/office/drawing/2014/main" id="{74E991B5-CB53-8C06-39AB-6DBC72AFDDF0}"/>
              </a:ext>
            </a:extLst>
          </p:cNvPr>
          <p:cNvPicPr>
            <a:picLocks noChangeAspect="1"/>
          </p:cNvPicPr>
          <p:nvPr/>
        </p:nvPicPr>
        <p:blipFill>
          <a:blip r:embed="rId2"/>
          <a:stretch>
            <a:fillRect/>
          </a:stretch>
        </p:blipFill>
        <p:spPr>
          <a:xfrm>
            <a:off x="0" y="0"/>
            <a:ext cx="12191999" cy="6356350"/>
          </a:xfrm>
          <a:prstGeom prst="rect">
            <a:avLst/>
          </a:prstGeom>
        </p:spPr>
      </p:pic>
      <p:sp>
        <p:nvSpPr>
          <p:cNvPr id="2" name="Text Box 1">
            <a:extLst>
              <a:ext uri="{FF2B5EF4-FFF2-40B4-BE49-F238E27FC236}">
                <a16:creationId xmlns:a16="http://schemas.microsoft.com/office/drawing/2014/main" id="{C62026C1-BFF0-6F42-8414-2B1CB24DC598}"/>
              </a:ext>
            </a:extLst>
          </p:cNvPr>
          <p:cNvSpPr txBox="1"/>
          <p:nvPr/>
        </p:nvSpPr>
        <p:spPr>
          <a:xfrm>
            <a:off x="11571799" y="5880460"/>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610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CF64B0-8160-DE82-C262-051D8EF66B1F}"/>
              </a:ext>
            </a:extLst>
          </p:cNvPr>
          <p:cNvSpPr>
            <a:spLocks noGrp="1"/>
          </p:cNvSpPr>
          <p:nvPr>
            <p:ph type="sldNum" sz="quarter" idx="4"/>
          </p:nvPr>
        </p:nvSpPr>
        <p:spPr/>
        <p:txBody>
          <a:bodyPr/>
          <a:lstStyle/>
          <a:p>
            <a:fld id="{8021B65A-3EA8-B143-8EF8-039F2099A48A}" type="slidenum">
              <a:rPr lang="en-US" smtClean="0"/>
              <a:pPr/>
              <a:t>22</a:t>
            </a:fld>
            <a:endParaRPr kumimoji="1" lang="en-US" altLang="ko-KR" dirty="0"/>
          </a:p>
        </p:txBody>
      </p:sp>
      <p:pic>
        <p:nvPicPr>
          <p:cNvPr id="3" name="Picture 2">
            <a:extLst>
              <a:ext uri="{FF2B5EF4-FFF2-40B4-BE49-F238E27FC236}">
                <a16:creationId xmlns:a16="http://schemas.microsoft.com/office/drawing/2014/main" id="{C9A335D0-EE57-148F-24C1-B4D834E78F00}"/>
              </a:ext>
            </a:extLst>
          </p:cNvPr>
          <p:cNvPicPr>
            <a:picLocks noChangeAspect="1"/>
          </p:cNvPicPr>
          <p:nvPr/>
        </p:nvPicPr>
        <p:blipFill>
          <a:blip r:embed="rId2"/>
          <a:stretch>
            <a:fillRect/>
          </a:stretch>
        </p:blipFill>
        <p:spPr>
          <a:xfrm>
            <a:off x="-30055" y="0"/>
            <a:ext cx="12222055" cy="6356350"/>
          </a:xfrm>
          <a:prstGeom prst="rect">
            <a:avLst/>
          </a:prstGeom>
        </p:spPr>
      </p:pic>
      <p:sp>
        <p:nvSpPr>
          <p:cNvPr id="2" name="Text Box 1">
            <a:extLst>
              <a:ext uri="{FF2B5EF4-FFF2-40B4-BE49-F238E27FC236}">
                <a16:creationId xmlns:a16="http://schemas.microsoft.com/office/drawing/2014/main" id="{AC29DA82-117B-4232-8EE9-5979142D9FFB}"/>
              </a:ext>
            </a:extLst>
          </p:cNvPr>
          <p:cNvSpPr txBox="1"/>
          <p:nvPr/>
        </p:nvSpPr>
        <p:spPr>
          <a:xfrm>
            <a:off x="11616044" y="5924704"/>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47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307C08-358F-7B32-6175-E2BB9D61BD49}"/>
              </a:ext>
            </a:extLst>
          </p:cNvPr>
          <p:cNvSpPr>
            <a:spLocks noGrp="1"/>
          </p:cNvSpPr>
          <p:nvPr>
            <p:ph type="sldNum" sz="quarter" idx="4"/>
          </p:nvPr>
        </p:nvSpPr>
        <p:spPr/>
        <p:txBody>
          <a:bodyPr/>
          <a:lstStyle/>
          <a:p>
            <a:fld id="{8021B65A-3EA8-B143-8EF8-039F2099A48A}" type="slidenum">
              <a:rPr lang="en-US" smtClean="0"/>
              <a:pPr/>
              <a:t>23</a:t>
            </a:fld>
            <a:endParaRPr kumimoji="1" lang="en-US" altLang="ko-KR" dirty="0"/>
          </a:p>
        </p:txBody>
      </p:sp>
      <p:pic>
        <p:nvPicPr>
          <p:cNvPr id="6" name="Picture 5">
            <a:extLst>
              <a:ext uri="{FF2B5EF4-FFF2-40B4-BE49-F238E27FC236}">
                <a16:creationId xmlns:a16="http://schemas.microsoft.com/office/drawing/2014/main" id="{51867A53-66AA-065F-6774-7B317126037E}"/>
              </a:ext>
            </a:extLst>
          </p:cNvPr>
          <p:cNvPicPr>
            <a:picLocks noChangeAspect="1"/>
          </p:cNvPicPr>
          <p:nvPr/>
        </p:nvPicPr>
        <p:blipFill>
          <a:blip r:embed="rId2"/>
          <a:stretch>
            <a:fillRect/>
          </a:stretch>
        </p:blipFill>
        <p:spPr>
          <a:xfrm>
            <a:off x="0" y="-1"/>
            <a:ext cx="12192000" cy="6337943"/>
          </a:xfrm>
          <a:prstGeom prst="rect">
            <a:avLst/>
          </a:prstGeom>
        </p:spPr>
      </p:pic>
      <p:sp>
        <p:nvSpPr>
          <p:cNvPr id="2" name="Text Box 1">
            <a:extLst>
              <a:ext uri="{FF2B5EF4-FFF2-40B4-BE49-F238E27FC236}">
                <a16:creationId xmlns:a16="http://schemas.microsoft.com/office/drawing/2014/main" id="{EF34FC51-B4FC-7892-18EE-CF7A379B3E71}"/>
              </a:ext>
            </a:extLst>
          </p:cNvPr>
          <p:cNvSpPr txBox="1"/>
          <p:nvPr/>
        </p:nvSpPr>
        <p:spPr>
          <a:xfrm>
            <a:off x="11630792" y="5895208"/>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3040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B0F0D6-933C-A6A4-C147-1344B52DA506}"/>
              </a:ext>
            </a:extLst>
          </p:cNvPr>
          <p:cNvSpPr>
            <a:spLocks noGrp="1"/>
          </p:cNvSpPr>
          <p:nvPr>
            <p:ph type="sldNum" sz="quarter" idx="4"/>
          </p:nvPr>
        </p:nvSpPr>
        <p:spPr/>
        <p:txBody>
          <a:bodyPr/>
          <a:lstStyle/>
          <a:p>
            <a:fld id="{8021B65A-3EA8-B143-8EF8-039F2099A48A}" type="slidenum">
              <a:rPr lang="en-US" smtClean="0"/>
              <a:pPr/>
              <a:t>24</a:t>
            </a:fld>
            <a:endParaRPr kumimoji="1" lang="en-US" altLang="ko-KR" dirty="0"/>
          </a:p>
        </p:txBody>
      </p:sp>
      <p:pic>
        <p:nvPicPr>
          <p:cNvPr id="3" name="Picture 2">
            <a:extLst>
              <a:ext uri="{FF2B5EF4-FFF2-40B4-BE49-F238E27FC236}">
                <a16:creationId xmlns:a16="http://schemas.microsoft.com/office/drawing/2014/main" id="{29DD2C3B-F275-7DAD-B8C7-2509FEB4B0F8}"/>
              </a:ext>
            </a:extLst>
          </p:cNvPr>
          <p:cNvPicPr>
            <a:picLocks noChangeAspect="1"/>
          </p:cNvPicPr>
          <p:nvPr/>
        </p:nvPicPr>
        <p:blipFill>
          <a:blip r:embed="rId2"/>
          <a:stretch>
            <a:fillRect/>
          </a:stretch>
        </p:blipFill>
        <p:spPr>
          <a:xfrm>
            <a:off x="0" y="-3468"/>
            <a:ext cx="12191999" cy="6359817"/>
          </a:xfrm>
          <a:prstGeom prst="rect">
            <a:avLst/>
          </a:prstGeom>
        </p:spPr>
      </p:pic>
      <p:sp>
        <p:nvSpPr>
          <p:cNvPr id="2" name="Text Box 1">
            <a:extLst>
              <a:ext uri="{FF2B5EF4-FFF2-40B4-BE49-F238E27FC236}">
                <a16:creationId xmlns:a16="http://schemas.microsoft.com/office/drawing/2014/main" id="{81CC0811-9638-32E0-7484-37F6D728CB6A}"/>
              </a:ext>
            </a:extLst>
          </p:cNvPr>
          <p:cNvSpPr txBox="1"/>
          <p:nvPr/>
        </p:nvSpPr>
        <p:spPr>
          <a:xfrm>
            <a:off x="11616043" y="5895208"/>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6889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E81BD1-83A3-39EB-539F-0F10D912B07E}"/>
              </a:ext>
            </a:extLst>
          </p:cNvPr>
          <p:cNvSpPr>
            <a:spLocks noGrp="1"/>
          </p:cNvSpPr>
          <p:nvPr>
            <p:ph type="sldNum" sz="quarter" idx="4"/>
          </p:nvPr>
        </p:nvSpPr>
        <p:spPr/>
        <p:txBody>
          <a:bodyPr/>
          <a:lstStyle/>
          <a:p>
            <a:fld id="{8021B65A-3EA8-B143-8EF8-039F2099A48A}" type="slidenum">
              <a:rPr lang="en-US" smtClean="0"/>
              <a:pPr/>
              <a:t>25</a:t>
            </a:fld>
            <a:endParaRPr kumimoji="1" lang="en-US" altLang="ko-KR" dirty="0"/>
          </a:p>
        </p:txBody>
      </p:sp>
      <p:pic>
        <p:nvPicPr>
          <p:cNvPr id="3" name="Picture 2">
            <a:extLst>
              <a:ext uri="{FF2B5EF4-FFF2-40B4-BE49-F238E27FC236}">
                <a16:creationId xmlns:a16="http://schemas.microsoft.com/office/drawing/2014/main" id="{BE172BC2-9C9D-D0FB-9C68-4A1AF6AB63F4}"/>
              </a:ext>
            </a:extLst>
          </p:cNvPr>
          <p:cNvPicPr>
            <a:picLocks noChangeAspect="1"/>
          </p:cNvPicPr>
          <p:nvPr/>
        </p:nvPicPr>
        <p:blipFill>
          <a:blip r:embed="rId2"/>
          <a:stretch>
            <a:fillRect/>
          </a:stretch>
        </p:blipFill>
        <p:spPr>
          <a:xfrm>
            <a:off x="0" y="989"/>
            <a:ext cx="12192000" cy="6355361"/>
          </a:xfrm>
          <a:prstGeom prst="rect">
            <a:avLst/>
          </a:prstGeom>
        </p:spPr>
      </p:pic>
      <p:sp>
        <p:nvSpPr>
          <p:cNvPr id="2" name="Text Box 1">
            <a:extLst>
              <a:ext uri="{FF2B5EF4-FFF2-40B4-BE49-F238E27FC236}">
                <a16:creationId xmlns:a16="http://schemas.microsoft.com/office/drawing/2014/main" id="{68EB19B3-85ED-3160-4CD7-272CF9EA08EA}"/>
              </a:ext>
            </a:extLst>
          </p:cNvPr>
          <p:cNvSpPr txBox="1"/>
          <p:nvPr/>
        </p:nvSpPr>
        <p:spPr>
          <a:xfrm>
            <a:off x="11616043" y="5880460"/>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0597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2E5C80-17C5-3911-F8CD-2EFAFAAA0260}"/>
              </a:ext>
            </a:extLst>
          </p:cNvPr>
          <p:cNvSpPr>
            <a:spLocks noGrp="1"/>
          </p:cNvSpPr>
          <p:nvPr>
            <p:ph type="sldNum" sz="quarter" idx="4"/>
          </p:nvPr>
        </p:nvSpPr>
        <p:spPr/>
        <p:txBody>
          <a:bodyPr/>
          <a:lstStyle/>
          <a:p>
            <a:fld id="{8021B65A-3EA8-B143-8EF8-039F2099A48A}" type="slidenum">
              <a:rPr lang="en-US" smtClean="0"/>
              <a:pPr/>
              <a:t>26</a:t>
            </a:fld>
            <a:endParaRPr kumimoji="1" lang="en-US" altLang="ko-KR" dirty="0"/>
          </a:p>
        </p:txBody>
      </p:sp>
      <p:pic>
        <p:nvPicPr>
          <p:cNvPr id="3" name="Picture 2">
            <a:extLst>
              <a:ext uri="{FF2B5EF4-FFF2-40B4-BE49-F238E27FC236}">
                <a16:creationId xmlns:a16="http://schemas.microsoft.com/office/drawing/2014/main" id="{707EE783-BBE0-CA24-5C22-6A099DB62600}"/>
              </a:ext>
            </a:extLst>
          </p:cNvPr>
          <p:cNvPicPr>
            <a:picLocks noChangeAspect="1"/>
          </p:cNvPicPr>
          <p:nvPr/>
        </p:nvPicPr>
        <p:blipFill>
          <a:blip r:embed="rId2"/>
          <a:stretch>
            <a:fillRect/>
          </a:stretch>
        </p:blipFill>
        <p:spPr>
          <a:xfrm>
            <a:off x="0" y="14921"/>
            <a:ext cx="12192000" cy="6341429"/>
          </a:xfrm>
          <a:prstGeom prst="rect">
            <a:avLst/>
          </a:prstGeom>
        </p:spPr>
      </p:pic>
      <p:sp>
        <p:nvSpPr>
          <p:cNvPr id="2" name="Text Box 1">
            <a:extLst>
              <a:ext uri="{FF2B5EF4-FFF2-40B4-BE49-F238E27FC236}">
                <a16:creationId xmlns:a16="http://schemas.microsoft.com/office/drawing/2014/main" id="{FD404C0D-A813-7EAF-A7D6-E4E187060F8D}"/>
              </a:ext>
            </a:extLst>
          </p:cNvPr>
          <p:cNvSpPr txBox="1"/>
          <p:nvPr/>
        </p:nvSpPr>
        <p:spPr>
          <a:xfrm>
            <a:off x="11630792" y="5895208"/>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289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2753A4-6CD7-63ED-B81E-88E1925EE156}"/>
              </a:ext>
            </a:extLst>
          </p:cNvPr>
          <p:cNvSpPr>
            <a:spLocks noGrp="1"/>
          </p:cNvSpPr>
          <p:nvPr>
            <p:ph type="sldNum" sz="quarter" idx="4"/>
          </p:nvPr>
        </p:nvSpPr>
        <p:spPr/>
        <p:txBody>
          <a:bodyPr/>
          <a:lstStyle/>
          <a:p>
            <a:fld id="{8021B65A-3EA8-B143-8EF8-039F2099A48A}" type="slidenum">
              <a:rPr lang="en-US" smtClean="0"/>
              <a:pPr/>
              <a:t>27</a:t>
            </a:fld>
            <a:endParaRPr kumimoji="1" lang="en-US" altLang="ko-KR" dirty="0"/>
          </a:p>
        </p:txBody>
      </p:sp>
      <p:pic>
        <p:nvPicPr>
          <p:cNvPr id="3" name="Picture 2">
            <a:extLst>
              <a:ext uri="{FF2B5EF4-FFF2-40B4-BE49-F238E27FC236}">
                <a16:creationId xmlns:a16="http://schemas.microsoft.com/office/drawing/2014/main" id="{7E00BC15-A248-5906-EA27-D72707D2BA4A}"/>
              </a:ext>
            </a:extLst>
          </p:cNvPr>
          <p:cNvPicPr>
            <a:picLocks noChangeAspect="1"/>
          </p:cNvPicPr>
          <p:nvPr/>
        </p:nvPicPr>
        <p:blipFill>
          <a:blip r:embed="rId2"/>
          <a:stretch>
            <a:fillRect/>
          </a:stretch>
        </p:blipFill>
        <p:spPr>
          <a:xfrm>
            <a:off x="0" y="0"/>
            <a:ext cx="12192000" cy="6356350"/>
          </a:xfrm>
          <a:prstGeom prst="rect">
            <a:avLst/>
          </a:prstGeom>
        </p:spPr>
      </p:pic>
      <p:sp>
        <p:nvSpPr>
          <p:cNvPr id="2" name="Text Box 1">
            <a:extLst>
              <a:ext uri="{FF2B5EF4-FFF2-40B4-BE49-F238E27FC236}">
                <a16:creationId xmlns:a16="http://schemas.microsoft.com/office/drawing/2014/main" id="{A630B507-EBE9-4CA6-7A88-9059DD49F9A8}"/>
              </a:ext>
            </a:extLst>
          </p:cNvPr>
          <p:cNvSpPr txBox="1"/>
          <p:nvPr/>
        </p:nvSpPr>
        <p:spPr>
          <a:xfrm>
            <a:off x="11601295" y="5880459"/>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916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C50E06-569B-2994-6E06-56218A739ED6}"/>
              </a:ext>
            </a:extLst>
          </p:cNvPr>
          <p:cNvSpPr>
            <a:spLocks noGrp="1"/>
          </p:cNvSpPr>
          <p:nvPr>
            <p:ph type="sldNum" sz="quarter" idx="4"/>
          </p:nvPr>
        </p:nvSpPr>
        <p:spPr/>
        <p:txBody>
          <a:bodyPr/>
          <a:lstStyle/>
          <a:p>
            <a:fld id="{8021B65A-3EA8-B143-8EF8-039F2099A48A}" type="slidenum">
              <a:rPr lang="en-US" smtClean="0"/>
              <a:pPr/>
              <a:t>28</a:t>
            </a:fld>
            <a:endParaRPr kumimoji="1" lang="en-US" altLang="ko-KR" dirty="0"/>
          </a:p>
        </p:txBody>
      </p:sp>
      <p:pic>
        <p:nvPicPr>
          <p:cNvPr id="3" name="Picture 2">
            <a:extLst>
              <a:ext uri="{FF2B5EF4-FFF2-40B4-BE49-F238E27FC236}">
                <a16:creationId xmlns:a16="http://schemas.microsoft.com/office/drawing/2014/main" id="{B926E535-A422-15BF-0DA2-FF62E4EFFE18}"/>
              </a:ext>
            </a:extLst>
          </p:cNvPr>
          <p:cNvPicPr>
            <a:picLocks noChangeAspect="1"/>
          </p:cNvPicPr>
          <p:nvPr/>
        </p:nvPicPr>
        <p:blipFill>
          <a:blip r:embed="rId2"/>
          <a:stretch>
            <a:fillRect/>
          </a:stretch>
        </p:blipFill>
        <p:spPr>
          <a:xfrm>
            <a:off x="0" y="0"/>
            <a:ext cx="12192000" cy="6356350"/>
          </a:xfrm>
          <a:prstGeom prst="rect">
            <a:avLst/>
          </a:prstGeom>
        </p:spPr>
      </p:pic>
      <p:sp>
        <p:nvSpPr>
          <p:cNvPr id="2" name="Text Box 1">
            <a:extLst>
              <a:ext uri="{FF2B5EF4-FFF2-40B4-BE49-F238E27FC236}">
                <a16:creationId xmlns:a16="http://schemas.microsoft.com/office/drawing/2014/main" id="{6F0397C8-FB58-1F3B-62DF-226F95EE5DB8}"/>
              </a:ext>
            </a:extLst>
          </p:cNvPr>
          <p:cNvSpPr txBox="1"/>
          <p:nvPr/>
        </p:nvSpPr>
        <p:spPr>
          <a:xfrm>
            <a:off x="11571798" y="5895208"/>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0223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E90E81-ED90-1E15-5B9E-A721602EDCEE}"/>
              </a:ext>
            </a:extLst>
          </p:cNvPr>
          <p:cNvSpPr>
            <a:spLocks noGrp="1"/>
          </p:cNvSpPr>
          <p:nvPr>
            <p:ph type="sldNum" sz="quarter" idx="4"/>
          </p:nvPr>
        </p:nvSpPr>
        <p:spPr/>
        <p:txBody>
          <a:bodyPr/>
          <a:lstStyle/>
          <a:p>
            <a:fld id="{8021B65A-3EA8-B143-8EF8-039F2099A48A}" type="slidenum">
              <a:rPr lang="en-US" smtClean="0"/>
              <a:pPr/>
              <a:t>29</a:t>
            </a:fld>
            <a:endParaRPr kumimoji="1" lang="en-US" altLang="ko-KR" dirty="0"/>
          </a:p>
        </p:txBody>
      </p:sp>
      <p:pic>
        <p:nvPicPr>
          <p:cNvPr id="6" name="Picture 5">
            <a:extLst>
              <a:ext uri="{FF2B5EF4-FFF2-40B4-BE49-F238E27FC236}">
                <a16:creationId xmlns:a16="http://schemas.microsoft.com/office/drawing/2014/main" id="{A03F23A0-EDED-1938-2909-CC7FF2C49A37}"/>
              </a:ext>
            </a:extLst>
          </p:cNvPr>
          <p:cNvPicPr>
            <a:picLocks noChangeAspect="1"/>
          </p:cNvPicPr>
          <p:nvPr/>
        </p:nvPicPr>
        <p:blipFill>
          <a:blip r:embed="rId2"/>
          <a:stretch>
            <a:fillRect/>
          </a:stretch>
        </p:blipFill>
        <p:spPr>
          <a:xfrm>
            <a:off x="0" y="0"/>
            <a:ext cx="12192000" cy="6356350"/>
          </a:xfrm>
          <a:prstGeom prst="rect">
            <a:avLst/>
          </a:prstGeom>
        </p:spPr>
      </p:pic>
      <p:sp>
        <p:nvSpPr>
          <p:cNvPr id="2" name="Text Box 1">
            <a:extLst>
              <a:ext uri="{FF2B5EF4-FFF2-40B4-BE49-F238E27FC236}">
                <a16:creationId xmlns:a16="http://schemas.microsoft.com/office/drawing/2014/main" id="{CA1981B4-3011-8665-15FE-C88C3F717166}"/>
              </a:ext>
            </a:extLst>
          </p:cNvPr>
          <p:cNvSpPr txBox="1"/>
          <p:nvPr/>
        </p:nvSpPr>
        <p:spPr>
          <a:xfrm>
            <a:off x="11571798" y="5909957"/>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043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F6A6F8-9099-61A7-FE21-0F48E8B0F5F6}"/>
              </a:ext>
            </a:extLst>
          </p:cNvPr>
          <p:cNvPicPr>
            <a:picLocks noChangeAspect="1"/>
          </p:cNvPicPr>
          <p:nvPr/>
        </p:nvPicPr>
        <p:blipFill rotWithShape="1">
          <a:blip r:embed="rId2">
            <a:extLst>
              <a:ext uri="{28A0092B-C50C-407E-A947-70E740481C1C}">
                <a14:useLocalDpi xmlns:a14="http://schemas.microsoft.com/office/drawing/2010/main" val="0"/>
              </a:ext>
            </a:extLst>
          </a:blip>
          <a:srcRect l="22949" r="13621" b="-1"/>
          <a:stretch/>
        </p:blipFill>
        <p:spPr bwMode="auto">
          <a:xfrm>
            <a:off x="20" y="10"/>
            <a:ext cx="6516786" cy="6857990"/>
          </a:xfrm>
          <a:prstGeom prst="rect">
            <a:avLst/>
          </a:prstGeom>
          <a:noFill/>
        </p:spPr>
      </p:pic>
      <p:sp>
        <p:nvSpPr>
          <p:cNvPr id="3" name="Title 2">
            <a:extLst>
              <a:ext uri="{FF2B5EF4-FFF2-40B4-BE49-F238E27FC236}">
                <a16:creationId xmlns:a16="http://schemas.microsoft.com/office/drawing/2014/main" id="{D67CC673-887A-728A-96F7-18956264E118}"/>
              </a:ext>
            </a:extLst>
          </p:cNvPr>
          <p:cNvSpPr>
            <a:spLocks noGrp="1"/>
          </p:cNvSpPr>
          <p:nvPr>
            <p:ph type="body" sz="quarter" idx="15"/>
          </p:nvPr>
        </p:nvSpPr>
        <p:spPr>
          <a:xfrm>
            <a:off x="6786433" y="1170546"/>
            <a:ext cx="4073643" cy="1581150"/>
          </a:xfrm>
        </p:spPr>
        <p:txBody>
          <a:bodyPr>
            <a:normAutofit/>
          </a:bodyPr>
          <a:lstStyle/>
          <a:p>
            <a:pPr defTabSz="519113"/>
            <a:r>
              <a:rPr lang="en-US" dirty="0"/>
              <a:t>I.	ASC Basics</a:t>
            </a:r>
          </a:p>
        </p:txBody>
      </p:sp>
      <p:sp>
        <p:nvSpPr>
          <p:cNvPr id="2" name="Text Placeholder 1">
            <a:extLst>
              <a:ext uri="{FF2B5EF4-FFF2-40B4-BE49-F238E27FC236}">
                <a16:creationId xmlns:a16="http://schemas.microsoft.com/office/drawing/2014/main" id="{3C9484C5-ABF5-8F5F-7213-4EF9A275B074}"/>
              </a:ext>
            </a:extLst>
          </p:cNvPr>
          <p:cNvSpPr>
            <a:spLocks noGrp="1"/>
          </p:cNvSpPr>
          <p:nvPr>
            <p:ph type="body" sz="quarter" idx="22"/>
          </p:nvPr>
        </p:nvSpPr>
        <p:spPr>
          <a:xfrm>
            <a:off x="6841265" y="1553347"/>
            <a:ext cx="4477523" cy="3369957"/>
          </a:xfrm>
        </p:spPr>
        <p:txBody>
          <a:bodyPr>
            <a:normAutofit/>
          </a:bodyPr>
          <a:lstStyle/>
          <a:p>
            <a:pPr marL="342900" marR="0" lvl="0" indent="-342900">
              <a:spcBef>
                <a:spcPts val="0"/>
              </a:spcBef>
              <a:spcAft>
                <a:spcPts val="0"/>
              </a:spcAft>
              <a:buFont typeface="+mj-lt"/>
              <a:buAutoNum type="alphaUcPeriod"/>
            </a:pPr>
            <a:endParaRPr lang="en-US" sz="1400" kern="100" dirty="0">
              <a:effectLst/>
            </a:endParaRPr>
          </a:p>
          <a:p>
            <a:pPr marL="342900" marR="0" lvl="0" indent="-342900">
              <a:spcBef>
                <a:spcPts val="0"/>
              </a:spcBef>
              <a:spcAft>
                <a:spcPts val="0"/>
              </a:spcAft>
              <a:buFont typeface="+mj-lt"/>
              <a:buAutoNum type="alphaUcPeriod"/>
            </a:pPr>
            <a:endParaRPr lang="en-US" sz="1800" kern="100" dirty="0">
              <a:effectLst/>
            </a:endParaRPr>
          </a:p>
          <a:p>
            <a:pPr marL="342900" marR="0" lvl="0" indent="-342900">
              <a:spcBef>
                <a:spcPts val="0"/>
              </a:spcBef>
              <a:spcAft>
                <a:spcPts val="0"/>
              </a:spcAft>
              <a:buFont typeface="+mj-lt"/>
              <a:buAutoNum type="alphaUcPeriod"/>
            </a:pPr>
            <a:endParaRPr lang="en-US" sz="1800" kern="100" dirty="0"/>
          </a:p>
          <a:p>
            <a:pPr marL="342900" marR="0" lvl="0" indent="-342900">
              <a:spcBef>
                <a:spcPts val="0"/>
              </a:spcBef>
              <a:spcAft>
                <a:spcPts val="0"/>
              </a:spcAft>
              <a:buFont typeface="+mj-lt"/>
              <a:buAutoNum type="alphaUcPeriod"/>
            </a:pPr>
            <a:r>
              <a:rPr lang="en-US" sz="1800" kern="100" dirty="0">
                <a:effectLst/>
              </a:rPr>
              <a:t>What is an ASC?</a:t>
            </a:r>
          </a:p>
          <a:p>
            <a:pPr marL="0" marR="0">
              <a:spcBef>
                <a:spcPts val="0"/>
              </a:spcBef>
              <a:spcAft>
                <a:spcPts val="0"/>
              </a:spcAft>
            </a:pPr>
            <a:r>
              <a:rPr lang="en-US" sz="1800" kern="100" dirty="0">
                <a:effectLst/>
              </a:rPr>
              <a:t> </a:t>
            </a:r>
          </a:p>
          <a:p>
            <a:pPr marL="342900" marR="0" lvl="0" indent="-342900">
              <a:spcBef>
                <a:spcPts val="0"/>
              </a:spcBef>
              <a:spcAft>
                <a:spcPts val="0"/>
              </a:spcAft>
              <a:buFont typeface="+mj-lt"/>
              <a:buAutoNum type="arabicPeriod"/>
            </a:pPr>
            <a:r>
              <a:rPr lang="en-US" sz="1800" kern="100" dirty="0">
                <a:effectLst/>
              </a:rPr>
              <a:t>Ambulatory surgery centers (“ASCs”) are modern healthcare facilities focused on providing same-day surgical care, including diagnostic and preventive procedures. Medicare first approved payments to ASCs in 1982.</a:t>
            </a:r>
          </a:p>
          <a:p>
            <a:pPr marL="342900" marR="0" lvl="0" indent="-342900">
              <a:spcBef>
                <a:spcPts val="0"/>
              </a:spcBef>
              <a:spcAft>
                <a:spcPts val="0"/>
              </a:spcAft>
              <a:buFont typeface="+mj-lt"/>
              <a:buAutoNum type="arabicPeriod"/>
            </a:pPr>
            <a:endParaRPr lang="en-US" sz="1800" kern="100" dirty="0">
              <a:effectLst/>
            </a:endParaRPr>
          </a:p>
          <a:p>
            <a:endParaRPr lang="en-US" sz="1400" dirty="0"/>
          </a:p>
        </p:txBody>
      </p:sp>
      <p:sp>
        <p:nvSpPr>
          <p:cNvPr id="4" name="Slide Number Placeholder 3">
            <a:extLst>
              <a:ext uri="{FF2B5EF4-FFF2-40B4-BE49-F238E27FC236}">
                <a16:creationId xmlns:a16="http://schemas.microsoft.com/office/drawing/2014/main" id="{4C582890-BFDB-6F76-A630-A76A2960F958}"/>
              </a:ext>
            </a:extLst>
          </p:cNvPr>
          <p:cNvSpPr>
            <a:spLocks noGrp="1"/>
          </p:cNvSpPr>
          <p:nvPr>
            <p:ph type="sldNum" sz="quarter" idx="4"/>
          </p:nvPr>
        </p:nvSpPr>
        <p:spPr>
          <a:xfrm>
            <a:off x="142875" y="6356350"/>
            <a:ext cx="2743200" cy="365125"/>
          </a:xfrm>
        </p:spPr>
        <p:txBody>
          <a:bodyPr anchor="ctr">
            <a:normAutofit/>
          </a:bodyPr>
          <a:lstStyle/>
          <a:p>
            <a:pPr>
              <a:spcAft>
                <a:spcPts val="600"/>
              </a:spcAft>
            </a:pPr>
            <a:fld id="{8021B65A-3EA8-B143-8EF8-039F2099A48A}" type="slidenum">
              <a:rPr lang="en-US" smtClean="0"/>
              <a:pPr>
                <a:spcAft>
                  <a:spcPts val="600"/>
                </a:spcAft>
              </a:pPr>
              <a:t>3</a:t>
            </a:fld>
            <a:endParaRPr kumimoji="1" lang="en-US" altLang="ko-KR" dirty="0"/>
          </a:p>
        </p:txBody>
      </p:sp>
    </p:spTree>
    <p:extLst>
      <p:ext uri="{BB962C8B-B14F-4D97-AF65-F5344CB8AC3E}">
        <p14:creationId xmlns:p14="http://schemas.microsoft.com/office/powerpoint/2010/main" val="3102123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2B68-CAA3-147F-45D8-99A7C54C0D1E}"/>
              </a:ext>
            </a:extLst>
          </p:cNvPr>
          <p:cNvSpPr>
            <a:spLocks noGrp="1"/>
          </p:cNvSpPr>
          <p:nvPr>
            <p:ph type="sldNum" sz="quarter" idx="4"/>
          </p:nvPr>
        </p:nvSpPr>
        <p:spPr/>
        <p:txBody>
          <a:bodyPr/>
          <a:lstStyle/>
          <a:p>
            <a:fld id="{8021B65A-3EA8-B143-8EF8-039F2099A48A}" type="slidenum">
              <a:rPr lang="en-US" smtClean="0"/>
              <a:pPr/>
              <a:t>30</a:t>
            </a:fld>
            <a:endParaRPr kumimoji="1" lang="en-US" altLang="ko-KR" dirty="0"/>
          </a:p>
        </p:txBody>
      </p:sp>
      <p:pic>
        <p:nvPicPr>
          <p:cNvPr id="6" name="Picture 5">
            <a:extLst>
              <a:ext uri="{FF2B5EF4-FFF2-40B4-BE49-F238E27FC236}">
                <a16:creationId xmlns:a16="http://schemas.microsoft.com/office/drawing/2014/main" id="{341C251D-A48C-35EA-FAF8-84AD75E619C3}"/>
              </a:ext>
            </a:extLst>
          </p:cNvPr>
          <p:cNvPicPr>
            <a:picLocks noChangeAspect="1"/>
          </p:cNvPicPr>
          <p:nvPr/>
        </p:nvPicPr>
        <p:blipFill>
          <a:blip r:embed="rId2"/>
          <a:stretch>
            <a:fillRect/>
          </a:stretch>
        </p:blipFill>
        <p:spPr>
          <a:xfrm>
            <a:off x="0" y="-421284"/>
            <a:ext cx="12192001" cy="6777633"/>
          </a:xfrm>
          <a:prstGeom prst="rect">
            <a:avLst/>
          </a:prstGeom>
        </p:spPr>
      </p:pic>
      <p:sp>
        <p:nvSpPr>
          <p:cNvPr id="2" name="Text Box 1">
            <a:extLst>
              <a:ext uri="{FF2B5EF4-FFF2-40B4-BE49-F238E27FC236}">
                <a16:creationId xmlns:a16="http://schemas.microsoft.com/office/drawing/2014/main" id="{C074997D-F35F-A5AE-3261-3E52610D32B7}"/>
              </a:ext>
            </a:extLst>
          </p:cNvPr>
          <p:cNvSpPr txBox="1"/>
          <p:nvPr/>
        </p:nvSpPr>
        <p:spPr>
          <a:xfrm>
            <a:off x="11630792" y="5895208"/>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0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1FF4B8-9763-77BE-8BB8-4E0FD75FA0A5}"/>
              </a:ext>
            </a:extLst>
          </p:cNvPr>
          <p:cNvSpPr>
            <a:spLocks noGrp="1"/>
          </p:cNvSpPr>
          <p:nvPr>
            <p:ph type="sldNum" sz="quarter" idx="4"/>
          </p:nvPr>
        </p:nvSpPr>
        <p:spPr/>
        <p:txBody>
          <a:bodyPr/>
          <a:lstStyle/>
          <a:p>
            <a:fld id="{8021B65A-3EA8-B143-8EF8-039F2099A48A}" type="slidenum">
              <a:rPr lang="en-US" smtClean="0"/>
              <a:pPr/>
              <a:t>31</a:t>
            </a:fld>
            <a:endParaRPr kumimoji="1" lang="en-US" altLang="ko-KR" dirty="0"/>
          </a:p>
        </p:txBody>
      </p:sp>
      <p:pic>
        <p:nvPicPr>
          <p:cNvPr id="3" name="Picture 2">
            <a:extLst>
              <a:ext uri="{FF2B5EF4-FFF2-40B4-BE49-F238E27FC236}">
                <a16:creationId xmlns:a16="http://schemas.microsoft.com/office/drawing/2014/main" id="{73E6E251-F62B-0F5A-CB92-1FA67EC55369}"/>
              </a:ext>
            </a:extLst>
          </p:cNvPr>
          <p:cNvPicPr>
            <a:picLocks noChangeAspect="1"/>
          </p:cNvPicPr>
          <p:nvPr/>
        </p:nvPicPr>
        <p:blipFill>
          <a:blip r:embed="rId2"/>
          <a:stretch>
            <a:fillRect/>
          </a:stretch>
        </p:blipFill>
        <p:spPr>
          <a:xfrm>
            <a:off x="0" y="0"/>
            <a:ext cx="12192000" cy="6356350"/>
          </a:xfrm>
          <a:prstGeom prst="rect">
            <a:avLst/>
          </a:prstGeom>
        </p:spPr>
      </p:pic>
      <p:sp>
        <p:nvSpPr>
          <p:cNvPr id="2" name="Text Box 1">
            <a:extLst>
              <a:ext uri="{FF2B5EF4-FFF2-40B4-BE49-F238E27FC236}">
                <a16:creationId xmlns:a16="http://schemas.microsoft.com/office/drawing/2014/main" id="{55B6AC76-88C4-D242-A235-1FBE8E49BD38}"/>
              </a:ext>
            </a:extLst>
          </p:cNvPr>
          <p:cNvSpPr txBox="1"/>
          <p:nvPr/>
        </p:nvSpPr>
        <p:spPr>
          <a:xfrm>
            <a:off x="11586547" y="5880459"/>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2056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E49637-A154-5E2E-B795-DD342B41980E}"/>
              </a:ext>
            </a:extLst>
          </p:cNvPr>
          <p:cNvSpPr>
            <a:spLocks noGrp="1"/>
          </p:cNvSpPr>
          <p:nvPr>
            <p:ph type="sldNum" sz="quarter" idx="4"/>
          </p:nvPr>
        </p:nvSpPr>
        <p:spPr/>
        <p:txBody>
          <a:bodyPr/>
          <a:lstStyle/>
          <a:p>
            <a:fld id="{8021B65A-3EA8-B143-8EF8-039F2099A48A}" type="slidenum">
              <a:rPr lang="en-US" smtClean="0"/>
              <a:pPr/>
              <a:t>32</a:t>
            </a:fld>
            <a:endParaRPr kumimoji="1" lang="en-US" altLang="ko-KR" dirty="0"/>
          </a:p>
        </p:txBody>
      </p:sp>
      <p:pic>
        <p:nvPicPr>
          <p:cNvPr id="3" name="Picture 2">
            <a:extLst>
              <a:ext uri="{FF2B5EF4-FFF2-40B4-BE49-F238E27FC236}">
                <a16:creationId xmlns:a16="http://schemas.microsoft.com/office/drawing/2014/main" id="{A4124400-435D-C9ED-151E-5244EE856529}"/>
              </a:ext>
            </a:extLst>
          </p:cNvPr>
          <p:cNvPicPr>
            <a:picLocks noChangeAspect="1"/>
          </p:cNvPicPr>
          <p:nvPr/>
        </p:nvPicPr>
        <p:blipFill>
          <a:blip r:embed="rId2"/>
          <a:stretch>
            <a:fillRect/>
          </a:stretch>
        </p:blipFill>
        <p:spPr>
          <a:xfrm>
            <a:off x="0" y="-4470"/>
            <a:ext cx="12192000" cy="6360820"/>
          </a:xfrm>
          <a:prstGeom prst="rect">
            <a:avLst/>
          </a:prstGeom>
        </p:spPr>
      </p:pic>
      <p:sp>
        <p:nvSpPr>
          <p:cNvPr id="2" name="Text Box 1">
            <a:extLst>
              <a:ext uri="{FF2B5EF4-FFF2-40B4-BE49-F238E27FC236}">
                <a16:creationId xmlns:a16="http://schemas.microsoft.com/office/drawing/2014/main" id="{154A5907-6EC0-1409-D311-1D2A5F99469B}"/>
              </a:ext>
            </a:extLst>
          </p:cNvPr>
          <p:cNvSpPr txBox="1"/>
          <p:nvPr/>
        </p:nvSpPr>
        <p:spPr>
          <a:xfrm>
            <a:off x="11616044" y="5895208"/>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4840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5A73BB-67C8-09F8-B789-B39D7AA72BB3}"/>
              </a:ext>
            </a:extLst>
          </p:cNvPr>
          <p:cNvSpPr>
            <a:spLocks noGrp="1"/>
          </p:cNvSpPr>
          <p:nvPr>
            <p:ph type="sldNum" sz="quarter" idx="4"/>
          </p:nvPr>
        </p:nvSpPr>
        <p:spPr/>
        <p:txBody>
          <a:bodyPr/>
          <a:lstStyle/>
          <a:p>
            <a:fld id="{8021B65A-3EA8-B143-8EF8-039F2099A48A}" type="slidenum">
              <a:rPr lang="en-US" smtClean="0"/>
              <a:pPr/>
              <a:t>33</a:t>
            </a:fld>
            <a:endParaRPr kumimoji="1" lang="en-US" altLang="ko-KR" dirty="0"/>
          </a:p>
        </p:txBody>
      </p:sp>
      <p:pic>
        <p:nvPicPr>
          <p:cNvPr id="3" name="Picture 2">
            <a:extLst>
              <a:ext uri="{FF2B5EF4-FFF2-40B4-BE49-F238E27FC236}">
                <a16:creationId xmlns:a16="http://schemas.microsoft.com/office/drawing/2014/main" id="{B20426D6-4304-FD99-C73F-91AE8366DE87}"/>
              </a:ext>
            </a:extLst>
          </p:cNvPr>
          <p:cNvPicPr>
            <a:picLocks noChangeAspect="1"/>
          </p:cNvPicPr>
          <p:nvPr/>
        </p:nvPicPr>
        <p:blipFill>
          <a:blip r:embed="rId2"/>
          <a:stretch>
            <a:fillRect/>
          </a:stretch>
        </p:blipFill>
        <p:spPr>
          <a:xfrm>
            <a:off x="0" y="-19322"/>
            <a:ext cx="12191999" cy="6375672"/>
          </a:xfrm>
          <a:prstGeom prst="rect">
            <a:avLst/>
          </a:prstGeom>
        </p:spPr>
      </p:pic>
      <p:sp>
        <p:nvSpPr>
          <p:cNvPr id="2" name="Text Box 1">
            <a:extLst>
              <a:ext uri="{FF2B5EF4-FFF2-40B4-BE49-F238E27FC236}">
                <a16:creationId xmlns:a16="http://schemas.microsoft.com/office/drawing/2014/main" id="{D220F624-E870-01F3-2830-A946E7A6179B}"/>
              </a:ext>
            </a:extLst>
          </p:cNvPr>
          <p:cNvSpPr txBox="1"/>
          <p:nvPr/>
        </p:nvSpPr>
        <p:spPr>
          <a:xfrm>
            <a:off x="11601295" y="5865712"/>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786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0158DB-352A-298A-DFBC-77FEE8B8FC8F}"/>
              </a:ext>
            </a:extLst>
          </p:cNvPr>
          <p:cNvSpPr>
            <a:spLocks noGrp="1"/>
          </p:cNvSpPr>
          <p:nvPr>
            <p:ph type="sldNum" sz="quarter" idx="4"/>
          </p:nvPr>
        </p:nvSpPr>
        <p:spPr/>
        <p:txBody>
          <a:bodyPr/>
          <a:lstStyle/>
          <a:p>
            <a:fld id="{8021B65A-3EA8-B143-8EF8-039F2099A48A}" type="slidenum">
              <a:rPr lang="en-US" smtClean="0"/>
              <a:pPr/>
              <a:t>34</a:t>
            </a:fld>
            <a:endParaRPr kumimoji="1" lang="en-US" altLang="ko-KR" dirty="0"/>
          </a:p>
        </p:txBody>
      </p:sp>
      <p:pic>
        <p:nvPicPr>
          <p:cNvPr id="3" name="Picture 2">
            <a:extLst>
              <a:ext uri="{FF2B5EF4-FFF2-40B4-BE49-F238E27FC236}">
                <a16:creationId xmlns:a16="http://schemas.microsoft.com/office/drawing/2014/main" id="{7129E35B-8060-0FA6-302D-757ED429B9B3}"/>
              </a:ext>
            </a:extLst>
          </p:cNvPr>
          <p:cNvPicPr>
            <a:picLocks noChangeAspect="1"/>
          </p:cNvPicPr>
          <p:nvPr/>
        </p:nvPicPr>
        <p:blipFill>
          <a:blip r:embed="rId2"/>
          <a:stretch>
            <a:fillRect/>
          </a:stretch>
        </p:blipFill>
        <p:spPr>
          <a:xfrm>
            <a:off x="0" y="-18284"/>
            <a:ext cx="12192000" cy="6374634"/>
          </a:xfrm>
          <a:prstGeom prst="rect">
            <a:avLst/>
          </a:prstGeom>
        </p:spPr>
      </p:pic>
      <p:sp>
        <p:nvSpPr>
          <p:cNvPr id="2" name="Text Box 1">
            <a:extLst>
              <a:ext uri="{FF2B5EF4-FFF2-40B4-BE49-F238E27FC236}">
                <a16:creationId xmlns:a16="http://schemas.microsoft.com/office/drawing/2014/main" id="{C634A66B-309A-E948-A7A1-137B51B85054}"/>
              </a:ext>
            </a:extLst>
          </p:cNvPr>
          <p:cNvSpPr txBox="1"/>
          <p:nvPr/>
        </p:nvSpPr>
        <p:spPr>
          <a:xfrm>
            <a:off x="11571798" y="5880460"/>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3252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16C97B-04D6-FA6E-91FE-63427C6833F1}"/>
              </a:ext>
            </a:extLst>
          </p:cNvPr>
          <p:cNvSpPr>
            <a:spLocks noGrp="1"/>
          </p:cNvSpPr>
          <p:nvPr>
            <p:ph type="sldNum" sz="quarter" idx="4"/>
          </p:nvPr>
        </p:nvSpPr>
        <p:spPr/>
        <p:txBody>
          <a:bodyPr/>
          <a:lstStyle/>
          <a:p>
            <a:fld id="{8021B65A-3EA8-B143-8EF8-039F2099A48A}" type="slidenum">
              <a:rPr lang="en-US" smtClean="0"/>
              <a:pPr/>
              <a:t>35</a:t>
            </a:fld>
            <a:endParaRPr kumimoji="1" lang="en-US" altLang="ko-KR" dirty="0"/>
          </a:p>
        </p:txBody>
      </p:sp>
      <p:pic>
        <p:nvPicPr>
          <p:cNvPr id="3" name="Picture 2">
            <a:extLst>
              <a:ext uri="{FF2B5EF4-FFF2-40B4-BE49-F238E27FC236}">
                <a16:creationId xmlns:a16="http://schemas.microsoft.com/office/drawing/2014/main" id="{67912886-9414-D3B5-8728-361EE5236126}"/>
              </a:ext>
            </a:extLst>
          </p:cNvPr>
          <p:cNvPicPr>
            <a:picLocks noChangeAspect="1"/>
          </p:cNvPicPr>
          <p:nvPr/>
        </p:nvPicPr>
        <p:blipFill>
          <a:blip r:embed="rId2"/>
          <a:stretch>
            <a:fillRect/>
          </a:stretch>
        </p:blipFill>
        <p:spPr>
          <a:xfrm>
            <a:off x="0" y="-17953"/>
            <a:ext cx="12192000" cy="6374303"/>
          </a:xfrm>
          <a:prstGeom prst="rect">
            <a:avLst/>
          </a:prstGeom>
        </p:spPr>
      </p:pic>
      <p:sp>
        <p:nvSpPr>
          <p:cNvPr id="2" name="Text Box 1">
            <a:extLst>
              <a:ext uri="{FF2B5EF4-FFF2-40B4-BE49-F238E27FC236}">
                <a16:creationId xmlns:a16="http://schemas.microsoft.com/office/drawing/2014/main" id="{DED8A503-8204-35A3-A534-508BC3E6F1EF}"/>
              </a:ext>
            </a:extLst>
          </p:cNvPr>
          <p:cNvSpPr txBox="1"/>
          <p:nvPr/>
        </p:nvSpPr>
        <p:spPr>
          <a:xfrm>
            <a:off x="11616043" y="5909956"/>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5963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3299DD-02B9-1EDB-C492-4CE9CBDDCF87}"/>
              </a:ext>
            </a:extLst>
          </p:cNvPr>
          <p:cNvSpPr>
            <a:spLocks noGrp="1"/>
          </p:cNvSpPr>
          <p:nvPr>
            <p:ph type="sldNum" sz="quarter" idx="4"/>
          </p:nvPr>
        </p:nvSpPr>
        <p:spPr/>
        <p:txBody>
          <a:bodyPr/>
          <a:lstStyle/>
          <a:p>
            <a:fld id="{8021B65A-3EA8-B143-8EF8-039F2099A48A}" type="slidenum">
              <a:rPr lang="en-US" smtClean="0"/>
              <a:pPr/>
              <a:t>36</a:t>
            </a:fld>
            <a:endParaRPr kumimoji="1" lang="en-US" altLang="ko-KR" dirty="0"/>
          </a:p>
        </p:txBody>
      </p:sp>
      <p:pic>
        <p:nvPicPr>
          <p:cNvPr id="6" name="Picture 5">
            <a:extLst>
              <a:ext uri="{FF2B5EF4-FFF2-40B4-BE49-F238E27FC236}">
                <a16:creationId xmlns:a16="http://schemas.microsoft.com/office/drawing/2014/main" id="{C877EB6C-A012-39DC-225A-C46E1F0F6390}"/>
              </a:ext>
            </a:extLst>
          </p:cNvPr>
          <p:cNvPicPr>
            <a:picLocks noChangeAspect="1"/>
          </p:cNvPicPr>
          <p:nvPr/>
        </p:nvPicPr>
        <p:blipFill>
          <a:blip r:embed="rId2"/>
          <a:stretch>
            <a:fillRect/>
          </a:stretch>
        </p:blipFill>
        <p:spPr>
          <a:xfrm>
            <a:off x="0" y="-365488"/>
            <a:ext cx="12192000" cy="6680048"/>
          </a:xfrm>
          <a:prstGeom prst="rect">
            <a:avLst/>
          </a:prstGeom>
        </p:spPr>
      </p:pic>
      <p:sp>
        <p:nvSpPr>
          <p:cNvPr id="2" name="Text Box 1">
            <a:extLst>
              <a:ext uri="{FF2B5EF4-FFF2-40B4-BE49-F238E27FC236}">
                <a16:creationId xmlns:a16="http://schemas.microsoft.com/office/drawing/2014/main" id="{DDAEA75B-0140-14E1-70D2-9859D27C4B6E}"/>
              </a:ext>
            </a:extLst>
          </p:cNvPr>
          <p:cNvSpPr txBox="1"/>
          <p:nvPr/>
        </p:nvSpPr>
        <p:spPr>
          <a:xfrm>
            <a:off x="11571798" y="5850963"/>
            <a:ext cx="257175" cy="200025"/>
          </a:xfrm>
          <a:prstGeom prst="rect">
            <a:avLst/>
          </a:prstGeom>
          <a:solidFill>
            <a:schemeClr val="accent5">
              <a:lumMod val="20000"/>
              <a:lumOff val="80000"/>
            </a:schemeClr>
          </a:solidFill>
          <a:ln w="6350">
            <a:solidFill>
              <a:schemeClr val="accent5">
                <a:lumMod val="20000"/>
                <a:lumOff val="8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2781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02AAA7-ECA7-79BA-CE8A-A569551729BB}"/>
              </a:ext>
            </a:extLst>
          </p:cNvPr>
          <p:cNvSpPr>
            <a:spLocks noGrp="1"/>
          </p:cNvSpPr>
          <p:nvPr>
            <p:ph type="body" sz="quarter" idx="22"/>
          </p:nvPr>
        </p:nvSpPr>
        <p:spPr>
          <a:xfrm>
            <a:off x="869415" y="1808429"/>
            <a:ext cx="10746479" cy="4248242"/>
          </a:xfrm>
        </p:spPr>
        <p:txBody>
          <a:bodyPr/>
          <a:lstStyle/>
          <a:p>
            <a:pPr marL="457200" marR="0" lvl="0" indent="-457200">
              <a:spcBef>
                <a:spcPts val="0"/>
              </a:spcBef>
              <a:spcAft>
                <a:spcPts val="0"/>
              </a:spcAft>
              <a:buFont typeface="+mj-lt"/>
              <a:buAutoNum type="arabicPeriod" startAt="2"/>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ASCs are medical entities that provide outpatient surgical care on a diagnostic and preventive procedures level without the headaches that often accompany receiving such procedures at an inpatient hospital. They can offer patients several advantages over traditional hospital-based surgical procedures, including shorter wait times, lower costs, and smaller chances of infectious disease exposure.</a:t>
            </a:r>
          </a:p>
          <a:p>
            <a:pPr marL="0" marR="0" lvl="0" indent="0">
              <a:spcBef>
                <a:spcPts val="0"/>
              </a:spcBef>
              <a:spcAft>
                <a:spcPts val="0"/>
              </a:spcAft>
              <a:buNone/>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 name="Title 2">
            <a:extLst>
              <a:ext uri="{FF2B5EF4-FFF2-40B4-BE49-F238E27FC236}">
                <a16:creationId xmlns:a16="http://schemas.microsoft.com/office/drawing/2014/main" id="{8CAE1440-9FAF-C866-85C8-3A82DAD47AF5}"/>
              </a:ext>
            </a:extLst>
          </p:cNvPr>
          <p:cNvSpPr>
            <a:spLocks noGrp="1"/>
          </p:cNvSpPr>
          <p:nvPr>
            <p:ph type="title"/>
          </p:nvPr>
        </p:nvSpPr>
        <p:spPr/>
        <p:txBody>
          <a:bodyPr>
            <a:normAutofit/>
          </a:bodyPr>
          <a:lstStyle/>
          <a:p>
            <a:r>
              <a:rPr lang="en-US" sz="4400" dirty="0"/>
              <a:t>I.	ASC Basics (cont’d)</a:t>
            </a:r>
          </a:p>
        </p:txBody>
      </p:sp>
      <p:sp>
        <p:nvSpPr>
          <p:cNvPr id="4" name="Slide Number Placeholder 3">
            <a:extLst>
              <a:ext uri="{FF2B5EF4-FFF2-40B4-BE49-F238E27FC236}">
                <a16:creationId xmlns:a16="http://schemas.microsoft.com/office/drawing/2014/main" id="{66290914-EA3B-81B8-5754-BE1A552814C7}"/>
              </a:ext>
            </a:extLst>
          </p:cNvPr>
          <p:cNvSpPr>
            <a:spLocks noGrp="1"/>
          </p:cNvSpPr>
          <p:nvPr>
            <p:ph type="sldNum" sz="quarter" idx="4"/>
          </p:nvPr>
        </p:nvSpPr>
        <p:spPr/>
        <p:txBody>
          <a:bodyPr/>
          <a:lstStyle/>
          <a:p>
            <a:fld id="{8021B65A-3EA8-B143-8EF8-039F2099A48A}" type="slidenum">
              <a:rPr lang="en-US" smtClean="0"/>
              <a:pPr/>
              <a:t>4</a:t>
            </a:fld>
            <a:endParaRPr kumimoji="1" lang="en-US" altLang="ko-KR" dirty="0"/>
          </a:p>
        </p:txBody>
      </p:sp>
    </p:spTree>
    <p:extLst>
      <p:ext uri="{BB962C8B-B14F-4D97-AF65-F5344CB8AC3E}">
        <p14:creationId xmlns:p14="http://schemas.microsoft.com/office/powerpoint/2010/main" val="294776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BE1CFC-45DB-0E0A-B2A8-2B9B92E516B5}"/>
              </a:ext>
            </a:extLst>
          </p:cNvPr>
          <p:cNvSpPr>
            <a:spLocks noGrp="1"/>
          </p:cNvSpPr>
          <p:nvPr>
            <p:ph type="body" sz="quarter" idx="22"/>
          </p:nvPr>
        </p:nvSpPr>
        <p:spPr/>
        <p:txBody>
          <a:bodyPr/>
          <a:lstStyle/>
          <a:p>
            <a:pPr marL="457200" marR="0" lvl="0" indent="-457200">
              <a:spcBef>
                <a:spcPts val="0"/>
              </a:spcBef>
              <a:spcAft>
                <a:spcPts val="0"/>
              </a:spcAft>
              <a:buFont typeface="+mj-lt"/>
              <a:buAutoNum type="arabicPeriod" startAt="3"/>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An ASC must be certified and approved to enter into a written agreement with CMS. Participation as an ASC is limited to any distinct entity that operates exclusively for the purpose of providing surgical services to patients not requiring hospitalization and in which the expected duration of services would not exceed 24 hours following an admission. An unanticipated medical circumstance may arise that would require an ASC patient to stay in the ASC longer than 24 hours, but such situations should be rare.</a:t>
            </a:r>
          </a:p>
          <a:p>
            <a:pPr marL="0" marR="0" lvl="0" indent="0">
              <a:spcBef>
                <a:spcPts val="0"/>
              </a:spcBef>
              <a:spcAft>
                <a:spcPts val="0"/>
              </a:spcAft>
              <a:buNone/>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
        <p:nvSpPr>
          <p:cNvPr id="3" name="Title 2">
            <a:extLst>
              <a:ext uri="{FF2B5EF4-FFF2-40B4-BE49-F238E27FC236}">
                <a16:creationId xmlns:a16="http://schemas.microsoft.com/office/drawing/2014/main" id="{06F82A27-E11F-69EB-70BF-1A3C431AC026}"/>
              </a:ext>
            </a:extLst>
          </p:cNvPr>
          <p:cNvSpPr>
            <a:spLocks noGrp="1"/>
          </p:cNvSpPr>
          <p:nvPr>
            <p:ph type="title"/>
          </p:nvPr>
        </p:nvSpPr>
        <p:spPr/>
        <p:txBody>
          <a:bodyPr/>
          <a:lstStyle/>
          <a:p>
            <a:r>
              <a:rPr lang="en-US" sz="4400" dirty="0"/>
              <a:t>I.	ASC Basics (cont’d)</a:t>
            </a:r>
          </a:p>
        </p:txBody>
      </p:sp>
      <p:sp>
        <p:nvSpPr>
          <p:cNvPr id="4" name="Slide Number Placeholder 3">
            <a:extLst>
              <a:ext uri="{FF2B5EF4-FFF2-40B4-BE49-F238E27FC236}">
                <a16:creationId xmlns:a16="http://schemas.microsoft.com/office/drawing/2014/main" id="{CF8CA382-C0B4-2999-A252-C2717DEBD4D8}"/>
              </a:ext>
            </a:extLst>
          </p:cNvPr>
          <p:cNvSpPr>
            <a:spLocks noGrp="1"/>
          </p:cNvSpPr>
          <p:nvPr>
            <p:ph type="sldNum" sz="quarter" idx="4"/>
          </p:nvPr>
        </p:nvSpPr>
        <p:spPr/>
        <p:txBody>
          <a:bodyPr/>
          <a:lstStyle/>
          <a:p>
            <a:fld id="{8021B65A-3EA8-B143-8EF8-039F2099A48A}" type="slidenum">
              <a:rPr lang="en-US" smtClean="0"/>
              <a:pPr/>
              <a:t>5</a:t>
            </a:fld>
            <a:endParaRPr kumimoji="1" lang="en-US" altLang="ko-KR" dirty="0"/>
          </a:p>
        </p:txBody>
      </p:sp>
    </p:spTree>
    <p:extLst>
      <p:ext uri="{BB962C8B-B14F-4D97-AF65-F5344CB8AC3E}">
        <p14:creationId xmlns:p14="http://schemas.microsoft.com/office/powerpoint/2010/main" val="989772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FDB1E1-3312-E3B4-6464-00C82D8B648B}"/>
              </a:ext>
            </a:extLst>
          </p:cNvPr>
          <p:cNvSpPr>
            <a:spLocks noGrp="1"/>
          </p:cNvSpPr>
          <p:nvPr>
            <p:ph type="body" sz="quarter" idx="22"/>
          </p:nvPr>
        </p:nvSpPr>
        <p:spPr/>
        <p:txBody>
          <a:bodyPr>
            <a:normAutofit/>
          </a:bodyPr>
          <a:lstStyle/>
          <a:p>
            <a:pPr marL="457200" marR="0" lvl="0" indent="-457200" defTabSz="457200">
              <a:spcBef>
                <a:spcPts val="0"/>
              </a:spcBef>
              <a:spcAft>
                <a:spcPts val="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4.	Michigan Freestanding Surgical Outpatient Facility (FSOF) Statute  </a:t>
            </a:r>
          </a:p>
          <a:p>
            <a:pPr marL="457200" indent="0">
              <a:buNone/>
            </a:pPr>
            <a:r>
              <a:rPr lang="en-US" sz="2000" dirty="0">
                <a:effectLst/>
                <a:latin typeface="Times New Roman" panose="02020603050405020304" pitchFamily="18" charset="0"/>
                <a:ea typeface="Calibri" panose="020F0502020204030204" pitchFamily="34" charset="0"/>
              </a:rPr>
              <a:t>Michigan statutes and other legal authority refer to ASCs as both </a:t>
            </a:r>
            <a:r>
              <a:rPr lang="en-US" sz="2000" i="1" dirty="0">
                <a:effectLst/>
                <a:latin typeface="Times New Roman" panose="02020603050405020304" pitchFamily="18" charset="0"/>
                <a:ea typeface="Calibri" panose="020F0502020204030204" pitchFamily="34" charset="0"/>
              </a:rPr>
              <a:t>ambulatory surgery centers </a:t>
            </a:r>
            <a:r>
              <a:rPr lang="en-US" sz="2000" dirty="0">
                <a:effectLst/>
                <a:latin typeface="Times New Roman" panose="02020603050405020304" pitchFamily="18" charset="0"/>
                <a:ea typeface="Calibri" panose="020F0502020204030204" pitchFamily="34" charset="0"/>
              </a:rPr>
              <a:t>and</a:t>
            </a:r>
            <a:r>
              <a:rPr lang="en-US" sz="2000" i="1" dirty="0">
                <a:effectLst/>
                <a:latin typeface="Times New Roman" panose="02020603050405020304" pitchFamily="18" charset="0"/>
                <a:ea typeface="Calibri" panose="020F0502020204030204" pitchFamily="34" charset="0"/>
              </a:rPr>
              <a:t> freestanding surgical outpatient facilities</a:t>
            </a:r>
            <a:r>
              <a:rPr lang="en-US" sz="2000" dirty="0">
                <a:effectLst/>
                <a:latin typeface="Times New Roman" panose="02020603050405020304" pitchFamily="18" charset="0"/>
                <a:ea typeface="Calibri" panose="020F0502020204030204" pitchFamily="34" charset="0"/>
              </a:rPr>
              <a:t> (“FSOFs”). FSOFs shall: (a) Be organized, administered, staffed, and equipped to provide on a regular and scheduled basis major and minor surgical procedures outside a hospital which in a physician's judgment may be safely performed on a basis other than on an inpatient basis. (b) Have the physician, professional nursing, technical, and supportive personnel; the technical, diagnostic, and treatment services; and the equipment necessary to assure the safe performance of surgery and related care undertaken in the facility. (c) Have a written agreement with a nearby licensed hospital to provide for the emergency admission of postsurgical patients who for unpredictable reasons may require hospital admission and care. (d) Assure that a clinical record is established for each patient including a history, physical examination, justification for treatment planned and rendered, tests and examinations performed, observations made, and treatment provided. MCL 333.20821</a:t>
            </a:r>
            <a:endParaRPr lang="en-US" sz="2000" dirty="0"/>
          </a:p>
        </p:txBody>
      </p:sp>
      <p:sp>
        <p:nvSpPr>
          <p:cNvPr id="3" name="Title 2">
            <a:extLst>
              <a:ext uri="{FF2B5EF4-FFF2-40B4-BE49-F238E27FC236}">
                <a16:creationId xmlns:a16="http://schemas.microsoft.com/office/drawing/2014/main" id="{4579D642-8951-32F9-760C-F45D1EC7FAEF}"/>
              </a:ext>
            </a:extLst>
          </p:cNvPr>
          <p:cNvSpPr>
            <a:spLocks noGrp="1"/>
          </p:cNvSpPr>
          <p:nvPr>
            <p:ph type="title"/>
          </p:nvPr>
        </p:nvSpPr>
        <p:spPr/>
        <p:txBody>
          <a:bodyPr>
            <a:normAutofit/>
          </a:bodyPr>
          <a:lstStyle/>
          <a:p>
            <a:pPr>
              <a:tabLst>
                <a:tab pos="457200" algn="l"/>
              </a:tabLst>
            </a:pPr>
            <a:r>
              <a:rPr lang="en-US" sz="4400" dirty="0">
                <a:latin typeface="+mj-lt"/>
                <a:cs typeface="Times New Roman" panose="02020603050405020304" pitchFamily="18" charset="0"/>
              </a:rPr>
              <a:t>I.	ASC Basics (cont’d)</a:t>
            </a:r>
          </a:p>
        </p:txBody>
      </p:sp>
      <p:sp>
        <p:nvSpPr>
          <p:cNvPr id="4" name="Slide Number Placeholder 3">
            <a:extLst>
              <a:ext uri="{FF2B5EF4-FFF2-40B4-BE49-F238E27FC236}">
                <a16:creationId xmlns:a16="http://schemas.microsoft.com/office/drawing/2014/main" id="{06B96D39-A974-94C3-36A1-EACA76033669}"/>
              </a:ext>
            </a:extLst>
          </p:cNvPr>
          <p:cNvSpPr>
            <a:spLocks noGrp="1"/>
          </p:cNvSpPr>
          <p:nvPr>
            <p:ph type="sldNum" sz="quarter" idx="4"/>
          </p:nvPr>
        </p:nvSpPr>
        <p:spPr/>
        <p:txBody>
          <a:bodyPr/>
          <a:lstStyle/>
          <a:p>
            <a:fld id="{8021B65A-3EA8-B143-8EF8-039F2099A48A}" type="slidenum">
              <a:rPr lang="en-US" smtClean="0"/>
              <a:pPr/>
              <a:t>6</a:t>
            </a:fld>
            <a:endParaRPr kumimoji="1" lang="en-US" altLang="ko-KR" dirty="0"/>
          </a:p>
        </p:txBody>
      </p:sp>
      <p:pic>
        <p:nvPicPr>
          <p:cNvPr id="1026" name="Picture 1">
            <a:extLst>
              <a:ext uri="{FF2B5EF4-FFF2-40B4-BE49-F238E27FC236}">
                <a16:creationId xmlns:a16="http://schemas.microsoft.com/office/drawing/2014/main" id="{5D94DD84-529C-1B03-02C8-DB299EC42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8264" y="122767"/>
            <a:ext cx="1514320" cy="207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367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3A6831-EE45-129F-6230-8F807C38A1FC}"/>
              </a:ext>
            </a:extLst>
          </p:cNvPr>
          <p:cNvSpPr>
            <a:spLocks noGrp="1"/>
          </p:cNvSpPr>
          <p:nvPr>
            <p:ph type="body" sz="quarter" idx="22"/>
          </p:nvPr>
        </p:nvSpPr>
        <p:spPr>
          <a:xfrm>
            <a:off x="869415" y="1690685"/>
            <a:ext cx="10968622" cy="4385649"/>
          </a:xfrm>
        </p:spPr>
        <p:txBody>
          <a:bodyPr/>
          <a:lstStyle/>
          <a:p>
            <a:pPr marL="342900" marR="0" lvl="0" indent="-342900" defTabSz="457200">
              <a:spcBef>
                <a:spcPts val="0"/>
              </a:spcBef>
              <a:spcAft>
                <a:spcPts val="0"/>
              </a:spcAft>
              <a:buAutoNum type="arabicPeriod" startAt="5"/>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Special Michigan ASC Requirements</a:t>
            </a:r>
          </a:p>
          <a:p>
            <a:pPr marL="0" marR="0" lvl="0" indent="0" defTabSz="457200">
              <a:spcBef>
                <a:spcPts val="0"/>
              </a:spcBef>
              <a:spcAft>
                <a:spcPts val="0"/>
              </a:spcAft>
              <a:buNone/>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914400" marR="0" lvl="0" indent="-457200">
              <a:spcBef>
                <a:spcPts val="0"/>
              </a:spcBef>
              <a:spcAft>
                <a:spcPts val="0"/>
              </a:spcAft>
              <a:buFont typeface="+mj-lt"/>
              <a:buAutoNum type="alphaLcPeriod"/>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A qualified anesthesiologist or anesthetist shall be present where medically necessary to evaluate and select the most appropriate anesthetic agent to be used and to supervise or administer the anesthetic.</a:t>
            </a:r>
          </a:p>
          <a:p>
            <a:pPr marL="914400" marR="0" lvl="0" indent="-457200">
              <a:spcBef>
                <a:spcPts val="0"/>
              </a:spcBef>
              <a:spcAft>
                <a:spcPts val="0"/>
              </a:spcAft>
              <a:buFont typeface="+mj-lt"/>
              <a:buAutoNum type="alphaLcPeriod"/>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Surgical procedures must be performed by licensed and credentialed health professionals. A physician or registered professional nurse shall be onsite until all surgical patients have been discharged and leave the health facility.</a:t>
            </a:r>
          </a:p>
          <a:p>
            <a:pPr marL="914400" marR="0" lvl="0" indent="-457200">
              <a:spcBef>
                <a:spcPts val="0"/>
              </a:spcBef>
              <a:spcAft>
                <a:spcPts val="0"/>
              </a:spcAft>
              <a:buFont typeface="+mj-lt"/>
              <a:buAutoNum type="alphaLcPeriod"/>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A facility shall have a written policy and procedure, adopted by the medical staff, to provide for adequate surgical hand-scrub throughout the surgical operative and postoperative procedure.</a:t>
            </a:r>
          </a:p>
          <a:p>
            <a:pPr marL="914400" marR="0" lvl="0" indent="-457200">
              <a:spcBef>
                <a:spcPts val="0"/>
              </a:spcBef>
              <a:spcAft>
                <a:spcPts val="0"/>
              </a:spcAft>
              <a:buFont typeface="+mj-lt"/>
              <a:buAutoNum type="alphaLcPeriod"/>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Surgical equipment, instruments, and supplies must be maintained in sufficient quantities, stored in a sanitary environment, and maintained in accordance with the applicable manufacturer guidelines and nationally recognized infection prevention and control guidelines published by certain designated organizations (e.g., Centers for Disease Control and Prevention). Mich. Admin. Rule 325.45337</a:t>
            </a:r>
          </a:p>
          <a:p>
            <a:endParaRPr lang="en-US" dirty="0"/>
          </a:p>
        </p:txBody>
      </p:sp>
      <p:sp>
        <p:nvSpPr>
          <p:cNvPr id="3" name="Title 2">
            <a:extLst>
              <a:ext uri="{FF2B5EF4-FFF2-40B4-BE49-F238E27FC236}">
                <a16:creationId xmlns:a16="http://schemas.microsoft.com/office/drawing/2014/main" id="{D98D9235-88CB-C95D-F725-4EDE76470BA9}"/>
              </a:ext>
            </a:extLst>
          </p:cNvPr>
          <p:cNvSpPr>
            <a:spLocks noGrp="1"/>
          </p:cNvSpPr>
          <p:nvPr>
            <p:ph type="title"/>
          </p:nvPr>
        </p:nvSpPr>
        <p:spPr/>
        <p:txBody>
          <a:bodyPr>
            <a:normAutofit/>
          </a:bodyPr>
          <a:lstStyle/>
          <a:p>
            <a:r>
              <a:rPr lang="en-US" sz="4400" dirty="0">
                <a:latin typeface="+mj-lt"/>
                <a:cs typeface="Times New Roman" panose="02020603050405020304" pitchFamily="18" charset="0"/>
              </a:rPr>
              <a:t>I.	ASC Basics (cont’d)</a:t>
            </a:r>
            <a:endParaRPr lang="en-US" sz="4400" dirty="0"/>
          </a:p>
        </p:txBody>
      </p:sp>
      <p:sp>
        <p:nvSpPr>
          <p:cNvPr id="4" name="Slide Number Placeholder 3">
            <a:extLst>
              <a:ext uri="{FF2B5EF4-FFF2-40B4-BE49-F238E27FC236}">
                <a16:creationId xmlns:a16="http://schemas.microsoft.com/office/drawing/2014/main" id="{15DD452E-BE6D-DB47-AD3A-F7D542CFEDD7}"/>
              </a:ext>
            </a:extLst>
          </p:cNvPr>
          <p:cNvSpPr>
            <a:spLocks noGrp="1"/>
          </p:cNvSpPr>
          <p:nvPr>
            <p:ph type="sldNum" sz="quarter" idx="4"/>
          </p:nvPr>
        </p:nvSpPr>
        <p:spPr/>
        <p:txBody>
          <a:bodyPr/>
          <a:lstStyle/>
          <a:p>
            <a:fld id="{8021B65A-3EA8-B143-8EF8-039F2099A48A}" type="slidenum">
              <a:rPr lang="en-US" smtClean="0"/>
              <a:pPr/>
              <a:t>7</a:t>
            </a:fld>
            <a:endParaRPr kumimoji="1" lang="en-US" altLang="ko-KR" dirty="0"/>
          </a:p>
        </p:txBody>
      </p:sp>
      <p:pic>
        <p:nvPicPr>
          <p:cNvPr id="2050" name="Picture 2">
            <a:extLst>
              <a:ext uri="{FF2B5EF4-FFF2-40B4-BE49-F238E27FC236}">
                <a16:creationId xmlns:a16="http://schemas.microsoft.com/office/drawing/2014/main" id="{A463BBB8-B9F5-439E-CB0D-F9790FFEC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3072" y="705819"/>
            <a:ext cx="19335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473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5648B0-2971-0A95-EA47-827A95EBF9EE}"/>
              </a:ext>
            </a:extLst>
          </p:cNvPr>
          <p:cNvSpPr>
            <a:spLocks noGrp="1"/>
          </p:cNvSpPr>
          <p:nvPr>
            <p:ph type="body" sz="quarter" idx="22"/>
          </p:nvPr>
        </p:nvSpPr>
        <p:spPr/>
        <p:txBody>
          <a:bodyPr>
            <a:normAutofit/>
          </a:bodyPr>
          <a:lstStyle/>
          <a:p>
            <a:pPr marL="0" marR="0" lvl="0" indent="0">
              <a:spcBef>
                <a:spcPts val="0"/>
              </a:spcBef>
              <a:spcAft>
                <a:spcPts val="0"/>
              </a:spcAft>
              <a:buNone/>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6.  ASC Site Layout</a:t>
            </a:r>
          </a:p>
          <a:p>
            <a:pPr marL="457200" marR="0" indent="0">
              <a:spcBef>
                <a:spcPts val="0"/>
              </a:spcBef>
              <a:spcAft>
                <a:spcPts val="0"/>
              </a:spcAft>
              <a:buNone/>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0" indent="-342900">
              <a:spcBef>
                <a:spcPts val="600"/>
              </a:spcBef>
              <a:spcAft>
                <a:spcPts val="0"/>
              </a:spcAft>
              <a:buFont typeface="+mj-lt"/>
              <a:buAutoNum type="alphaLcPeriod"/>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Waiting room and reception area.</a:t>
            </a:r>
          </a:p>
          <a:p>
            <a:pPr marL="742950" marR="0" lvl="0" indent="-342900">
              <a:spcBef>
                <a:spcPts val="600"/>
              </a:spcBef>
              <a:spcAft>
                <a:spcPts val="0"/>
              </a:spcAft>
              <a:buFont typeface="+mj-lt"/>
              <a:buAutoNum type="alphaLcPeriod"/>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Pre-op room.</a:t>
            </a:r>
          </a:p>
          <a:p>
            <a:pPr marL="742950" marR="0" lvl="0" indent="-342900">
              <a:spcBef>
                <a:spcPts val="600"/>
              </a:spcBef>
              <a:spcAft>
                <a:spcPts val="0"/>
              </a:spcAft>
              <a:buFont typeface="+mj-lt"/>
              <a:buAutoNum type="alphaLcPeriod"/>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Procedure or operating room (OR).</a:t>
            </a:r>
          </a:p>
          <a:p>
            <a:pPr marL="742950" marR="0" lvl="0" indent="-342900">
              <a:spcBef>
                <a:spcPts val="600"/>
              </a:spcBef>
              <a:spcAft>
                <a:spcPts val="0"/>
              </a:spcAft>
              <a:buFont typeface="+mj-lt"/>
              <a:buAutoNum type="alphaLcPeriod"/>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Patient discharge/pick-up area.</a:t>
            </a:r>
          </a:p>
          <a:p>
            <a:pPr marL="742950" marR="0" lvl="0" indent="-342900">
              <a:spcBef>
                <a:spcPts val="600"/>
              </a:spcBef>
              <a:spcAft>
                <a:spcPts val="0"/>
              </a:spcAft>
              <a:buFont typeface="+mj-lt"/>
              <a:buAutoNum type="alphaLcPeriod"/>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 main entrance that is separate from the patient post-procedure exit door.</a:t>
            </a:r>
          </a:p>
        </p:txBody>
      </p:sp>
      <p:sp>
        <p:nvSpPr>
          <p:cNvPr id="3" name="Title 2">
            <a:extLst>
              <a:ext uri="{FF2B5EF4-FFF2-40B4-BE49-F238E27FC236}">
                <a16:creationId xmlns:a16="http://schemas.microsoft.com/office/drawing/2014/main" id="{41FF1295-E787-82B2-1683-84A55D6F51FD}"/>
              </a:ext>
            </a:extLst>
          </p:cNvPr>
          <p:cNvSpPr>
            <a:spLocks noGrp="1"/>
          </p:cNvSpPr>
          <p:nvPr>
            <p:ph type="title"/>
          </p:nvPr>
        </p:nvSpPr>
        <p:spPr/>
        <p:txBody>
          <a:bodyPr>
            <a:normAutofit/>
          </a:bodyPr>
          <a:lstStyle/>
          <a:p>
            <a:r>
              <a:rPr lang="en-US" sz="4400" dirty="0"/>
              <a:t>I.	ASC Basics (cont’d)</a:t>
            </a:r>
          </a:p>
        </p:txBody>
      </p:sp>
      <p:sp>
        <p:nvSpPr>
          <p:cNvPr id="4" name="Slide Number Placeholder 3">
            <a:extLst>
              <a:ext uri="{FF2B5EF4-FFF2-40B4-BE49-F238E27FC236}">
                <a16:creationId xmlns:a16="http://schemas.microsoft.com/office/drawing/2014/main" id="{35714E4E-91DF-8B56-25FE-EA01EBD5408B}"/>
              </a:ext>
            </a:extLst>
          </p:cNvPr>
          <p:cNvSpPr>
            <a:spLocks noGrp="1"/>
          </p:cNvSpPr>
          <p:nvPr>
            <p:ph type="sldNum" sz="quarter" idx="4"/>
          </p:nvPr>
        </p:nvSpPr>
        <p:spPr/>
        <p:txBody>
          <a:bodyPr/>
          <a:lstStyle/>
          <a:p>
            <a:fld id="{8021B65A-3EA8-B143-8EF8-039F2099A48A}" type="slidenum">
              <a:rPr lang="en-US" smtClean="0"/>
              <a:pPr/>
              <a:t>8</a:t>
            </a:fld>
            <a:endParaRPr kumimoji="1" lang="en-US" altLang="ko-KR" dirty="0"/>
          </a:p>
        </p:txBody>
      </p:sp>
      <p:pic>
        <p:nvPicPr>
          <p:cNvPr id="6" name="Picture 5">
            <a:extLst>
              <a:ext uri="{FF2B5EF4-FFF2-40B4-BE49-F238E27FC236}">
                <a16:creationId xmlns:a16="http://schemas.microsoft.com/office/drawing/2014/main" id="{0B4FD9EE-E08D-786C-9A3F-390D3A2188DE}"/>
              </a:ext>
            </a:extLst>
          </p:cNvPr>
          <p:cNvPicPr>
            <a:picLocks noChangeAspect="1"/>
          </p:cNvPicPr>
          <p:nvPr/>
        </p:nvPicPr>
        <p:blipFill>
          <a:blip r:embed="rId2"/>
          <a:stretch>
            <a:fillRect/>
          </a:stretch>
        </p:blipFill>
        <p:spPr>
          <a:xfrm>
            <a:off x="7777424" y="863607"/>
            <a:ext cx="3388807" cy="3160714"/>
          </a:xfrm>
          <a:prstGeom prst="rect">
            <a:avLst/>
          </a:prstGeom>
        </p:spPr>
      </p:pic>
    </p:spTree>
    <p:extLst>
      <p:ext uri="{BB962C8B-B14F-4D97-AF65-F5344CB8AC3E}">
        <p14:creationId xmlns:p14="http://schemas.microsoft.com/office/powerpoint/2010/main" val="2573428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233A-A2CF-44DF-077D-09AEEC42EEDD}"/>
              </a:ext>
            </a:extLst>
          </p:cNvPr>
          <p:cNvSpPr>
            <a:spLocks noGrp="1"/>
          </p:cNvSpPr>
          <p:nvPr>
            <p:ph type="title"/>
          </p:nvPr>
        </p:nvSpPr>
        <p:spPr>
          <a:xfrm>
            <a:off x="329514" y="612140"/>
            <a:ext cx="5947460" cy="844869"/>
          </a:xfrm>
        </p:spPr>
        <p:txBody>
          <a:bodyPr>
            <a:normAutofit/>
          </a:bodyPr>
          <a:lstStyle/>
          <a:p>
            <a:pPr defTabSz="461963"/>
            <a:r>
              <a:rPr lang="en-US" sz="4400" dirty="0">
                <a:solidFill>
                  <a:schemeClr val="tx1"/>
                </a:solidFill>
              </a:rPr>
              <a:t>I.	ASC Basics (cont’d)</a:t>
            </a:r>
          </a:p>
        </p:txBody>
      </p:sp>
      <p:sp>
        <p:nvSpPr>
          <p:cNvPr id="4" name="Slide Number Placeholder 3">
            <a:extLst>
              <a:ext uri="{FF2B5EF4-FFF2-40B4-BE49-F238E27FC236}">
                <a16:creationId xmlns:a16="http://schemas.microsoft.com/office/drawing/2014/main" id="{FFD5B90B-767A-9E3B-9175-64AB3CE20D09}"/>
              </a:ext>
            </a:extLst>
          </p:cNvPr>
          <p:cNvSpPr>
            <a:spLocks noGrp="1"/>
          </p:cNvSpPr>
          <p:nvPr>
            <p:ph type="sldNum" sz="quarter" idx="4"/>
          </p:nvPr>
        </p:nvSpPr>
        <p:spPr/>
        <p:txBody>
          <a:bodyPr/>
          <a:lstStyle/>
          <a:p>
            <a:fld id="{8021B65A-3EA8-B143-8EF8-039F2099A48A}" type="slidenum">
              <a:rPr lang="en-US" smtClean="0"/>
              <a:pPr/>
              <a:t>9</a:t>
            </a:fld>
            <a:endParaRPr kumimoji="1" lang="en-US" altLang="ko-KR" dirty="0"/>
          </a:p>
        </p:txBody>
      </p:sp>
      <p:sp>
        <p:nvSpPr>
          <p:cNvPr id="7" name="Text Placeholder 1">
            <a:extLst>
              <a:ext uri="{FF2B5EF4-FFF2-40B4-BE49-F238E27FC236}">
                <a16:creationId xmlns:a16="http://schemas.microsoft.com/office/drawing/2014/main" id="{FAE58876-8E92-B50F-8DAB-5384E03A6279}"/>
              </a:ext>
            </a:extLst>
          </p:cNvPr>
          <p:cNvSpPr txBox="1">
            <a:spLocks/>
          </p:cNvSpPr>
          <p:nvPr/>
        </p:nvSpPr>
        <p:spPr>
          <a:xfrm>
            <a:off x="791739" y="1457009"/>
            <a:ext cx="10341835" cy="2843117"/>
          </a:xfrm>
          <a:prstGeom prst="rect">
            <a:avLst/>
          </a:prstGeom>
        </p:spPr>
        <p:txBody>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0"/>
              </a:spcBef>
              <a:buFont typeface="+mj-lt"/>
              <a:buAutoNum type="alphaUcPeriod" startAt="2"/>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ASC Procedures</a:t>
            </a:r>
          </a:p>
          <a:p>
            <a:pPr marL="803275" indent="-342900">
              <a:spcBef>
                <a:spcPts val="0"/>
              </a:spcBef>
              <a:buFont typeface="Arial" panose="020B0604020202020204" pitchFamily="34" charset="0"/>
              <a:buNone/>
            </a:pPr>
            <a:endParaRPr lang="en-US" sz="1200" kern="100" dirty="0">
              <a:latin typeface="Times New Roman" panose="02020603050405020304" pitchFamily="18" charset="0"/>
              <a:ea typeface="Calibri" panose="020F0502020204030204" pitchFamily="34" charset="0"/>
              <a:cs typeface="Times New Roman" panose="02020603050405020304" pitchFamily="18" charset="0"/>
            </a:endParaRPr>
          </a:p>
          <a:p>
            <a:pPr marL="803275" indent="-342900">
              <a:spcBef>
                <a:spcPts val="0"/>
              </a:spcBef>
              <a:spcAft>
                <a:spcPts val="1200"/>
              </a:spcAft>
              <a:buFont typeface="+mj-lt"/>
              <a:buAutoNum type="arabicPeriod"/>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Eye surgery.</a:t>
            </a:r>
          </a:p>
          <a:p>
            <a:pPr marL="803275" indent="-342900">
              <a:spcBef>
                <a:spcPts val="0"/>
              </a:spcBef>
              <a:spcAft>
                <a:spcPts val="1200"/>
              </a:spcAft>
              <a:buFont typeface="+mj-lt"/>
              <a:buAutoNum type="arabicPeriod"/>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Knee, hip, and other joint surgeries, including joint replacement surgeries.</a:t>
            </a:r>
          </a:p>
          <a:p>
            <a:pPr marL="803275" indent="-342900">
              <a:spcBef>
                <a:spcPts val="0"/>
              </a:spcBef>
              <a:spcAft>
                <a:spcPts val="1200"/>
              </a:spcAft>
              <a:buFont typeface="+mj-lt"/>
              <a:buAutoNum type="arabicPeriod"/>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Spine surgeries.</a:t>
            </a:r>
          </a:p>
          <a:p>
            <a:pPr marL="803275" indent="-342900">
              <a:spcBef>
                <a:spcPts val="0"/>
              </a:spcBef>
              <a:spcAft>
                <a:spcPts val="1200"/>
              </a:spcAft>
              <a:buFont typeface="+mj-lt"/>
              <a:buAutoNum type="arabicPeriod"/>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Ear/nose/throat surgery, including removal of tonsils and adenoids.</a:t>
            </a:r>
          </a:p>
          <a:p>
            <a:pPr marL="803275" indent="-342900">
              <a:spcBef>
                <a:spcPts val="0"/>
              </a:spcBef>
              <a:spcAft>
                <a:spcPts val="1200"/>
              </a:spcAft>
              <a:buFont typeface="+mj-lt"/>
              <a:buAutoNum type="arabicPeriod"/>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Cosmetic surgeries, including breast reconstruction and skin grafts.</a:t>
            </a:r>
          </a:p>
          <a:p>
            <a:pPr marL="803275" indent="-342900">
              <a:spcBef>
                <a:spcPts val="0"/>
              </a:spcBef>
              <a:buFont typeface="+mj-lt"/>
              <a:buAutoNum type="arabicPeriod"/>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Urologic procedures, including vasectomy.</a:t>
            </a:r>
          </a:p>
          <a:p>
            <a:pPr marL="803275" indent="-342900">
              <a:spcBef>
                <a:spcPts val="1200"/>
              </a:spcBef>
              <a:buFont typeface="+mj-lt"/>
              <a:buAutoNum type="arabicPeriod"/>
            </a:pPr>
            <a:r>
              <a:rPr lang="en-US" sz="2400" kern="100" dirty="0">
                <a:latin typeface="Times New Roman" panose="02020603050405020304" pitchFamily="18" charset="0"/>
                <a:ea typeface="Calibri" panose="020F0502020204030204" pitchFamily="34" charset="0"/>
                <a:cs typeface="Times New Roman" panose="02020603050405020304" pitchFamily="18" charset="0"/>
              </a:rPr>
              <a:t>Other surgical procedures.</a:t>
            </a:r>
          </a:p>
          <a:p>
            <a:endParaRPr lang="en-US" dirty="0"/>
          </a:p>
        </p:txBody>
      </p:sp>
      <p:pic>
        <p:nvPicPr>
          <p:cNvPr id="8" name="Picture 7">
            <a:extLst>
              <a:ext uri="{FF2B5EF4-FFF2-40B4-BE49-F238E27FC236}">
                <a16:creationId xmlns:a16="http://schemas.microsoft.com/office/drawing/2014/main" id="{CF31BFA5-3872-42A4-C67A-4DF2BE1BB7F5}"/>
              </a:ext>
            </a:extLst>
          </p:cNvPr>
          <p:cNvPicPr>
            <a:picLocks noChangeAspect="1"/>
          </p:cNvPicPr>
          <p:nvPr/>
        </p:nvPicPr>
        <p:blipFill>
          <a:blip r:embed="rId2"/>
          <a:stretch>
            <a:fillRect/>
          </a:stretch>
        </p:blipFill>
        <p:spPr>
          <a:xfrm>
            <a:off x="6661311" y="415351"/>
            <a:ext cx="4738950" cy="1590954"/>
          </a:xfrm>
          <a:prstGeom prst="rect">
            <a:avLst/>
          </a:prstGeom>
        </p:spPr>
      </p:pic>
    </p:spTree>
    <p:extLst>
      <p:ext uri="{BB962C8B-B14F-4D97-AF65-F5344CB8AC3E}">
        <p14:creationId xmlns:p14="http://schemas.microsoft.com/office/powerpoint/2010/main" val="1960697387"/>
      </p:ext>
    </p:extLst>
  </p:cSld>
  <p:clrMapOvr>
    <a:masterClrMapping/>
  </p:clrMapOvr>
</p:sld>
</file>

<file path=ppt/theme/theme1.xml><?xml version="1.0" encoding="utf-8"?>
<a:theme xmlns:a="http://schemas.openxmlformats.org/drawingml/2006/main" name="Default Theme">
  <a:themeElements>
    <a:clrScheme name="HRKHL">
      <a:dk1>
        <a:sysClr val="windowText" lastClr="000000"/>
      </a:dk1>
      <a:lt1>
        <a:sysClr val="window" lastClr="FFFFFF"/>
      </a:lt1>
      <a:dk2>
        <a:srgbClr val="455F51"/>
      </a:dk2>
      <a:lt2>
        <a:srgbClr val="E3DED1"/>
      </a:lt2>
      <a:accent1>
        <a:srgbClr val="B5121B"/>
      </a:accent1>
      <a:accent2>
        <a:srgbClr val="930F15"/>
      </a:accent2>
      <a:accent3>
        <a:srgbClr val="616459"/>
      </a:accent3>
      <a:accent4>
        <a:srgbClr val="7F7F7F"/>
      </a:accent4>
      <a:accent5>
        <a:srgbClr val="A5A5A5"/>
      </a:accent5>
      <a:accent6>
        <a:srgbClr val="595959"/>
      </a:accent6>
      <a:hlink>
        <a:srgbClr val="B5121B"/>
      </a:hlink>
      <a:folHlink>
        <a:srgbClr val="6F0B10"/>
      </a:folHlink>
    </a:clrScheme>
    <a:fontScheme name="Custom 2">
      <a:majorFont>
        <a:latin typeface="Arial"/>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spAutoFit/>
      </a:bodyPr>
      <a:lstStyle>
        <a:defPPr algn="l">
          <a:defRPr kumimoji="1" sz="4400" dirty="0" smtClean="0">
            <a:solidFill>
              <a:srgbClr val="000000"/>
            </a:solidFill>
            <a:latin typeface="+mn-lt"/>
          </a:defRPr>
        </a:defPPr>
      </a:lstStyle>
    </a:txDef>
  </a:objectDefaults>
  <a:extraClrSchemeLst/>
  <a:extLst>
    <a:ext uri="{05A4C25C-085E-4340-85A3-A5531E510DB2}">
      <thm15:themeFamily xmlns:thm15="http://schemas.microsoft.com/office/thememl/2012/main" name="Default Theme" id="{E542ADCF-FCDE-41C5-83F2-F4D51A1B9218}" vid="{82AF9938-223B-4D8D-A242-FC87AFF1D475}"/>
    </a:ext>
  </a:extLst>
</a:theme>
</file>

<file path=docProps/app.xml><?xml version="1.0" encoding="utf-8"?>
<Properties xmlns="http://schemas.openxmlformats.org/officeDocument/2006/extended-properties" xmlns:vt="http://schemas.openxmlformats.org/officeDocument/2006/docPropsVTypes">
  <Template>Default Theme</Template>
  <TotalTime>288</TotalTime>
  <Words>1493</Words>
  <Application>Microsoft Office PowerPoint</Application>
  <PresentationFormat>Widescreen</PresentationFormat>
  <Paragraphs>157</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Times New Roman</vt:lpstr>
      <vt:lpstr>Calibri</vt:lpstr>
      <vt:lpstr>Default Theme</vt:lpstr>
      <vt:lpstr>Legal and Business Developments Regarding Ambulatory Surgery Centers</vt:lpstr>
      <vt:lpstr>Index</vt:lpstr>
      <vt:lpstr>PowerPoint Presentation</vt:lpstr>
      <vt:lpstr>I. ASC Basics (cont’d)</vt:lpstr>
      <vt:lpstr>I. ASC Basics (cont’d)</vt:lpstr>
      <vt:lpstr>I. ASC Basics (cont’d)</vt:lpstr>
      <vt:lpstr>I. ASC Basics (cont’d)</vt:lpstr>
      <vt:lpstr>I. ASC Basics (cont’d)</vt:lpstr>
      <vt:lpstr>I. ASC Basics (cont’d)</vt:lpstr>
      <vt:lpstr>II. The Rapid Growth in ASCs</vt:lpstr>
      <vt:lpstr>A. Recent news reports on ASC growth</vt:lpstr>
      <vt:lpstr>B. Reasons for the explosive growth in ASCs</vt:lpstr>
      <vt:lpstr>B. Reasons for the explosive growth in ASCs  (cont’d)</vt:lpstr>
      <vt:lpstr>III. Choice of Entity for ASCs in Michigan</vt:lpstr>
      <vt:lpstr>III. Choice of Entity for ASCs in Michigan (cont’d)</vt:lpstr>
      <vt:lpstr>IV. Legal Compliance Issues</vt:lpstr>
      <vt:lpstr>V. Practical Tips for Representing an ASC</vt:lpstr>
      <vt:lpstr>VI. Practical Tips for Negotiating the Sale of an ASC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and Business Developments Regarding Ambulatory Surgery Centers</dc:title>
  <dc:creator>Hall Render</dc:creator>
  <cp:lastModifiedBy>Flossophy Counsel</cp:lastModifiedBy>
  <cp:revision>17</cp:revision>
  <dcterms:created xsi:type="dcterms:W3CDTF">2024-03-12T17:57:41Z</dcterms:created>
  <dcterms:modified xsi:type="dcterms:W3CDTF">2024-03-13T19:36:23Z</dcterms:modified>
</cp:coreProperties>
</file>